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312" r:id="rId4"/>
    <p:sldId id="261" r:id="rId5"/>
    <p:sldId id="259" r:id="rId6"/>
    <p:sldId id="266" r:id="rId7"/>
    <p:sldId id="328" r:id="rId8"/>
    <p:sldId id="267" r:id="rId9"/>
    <p:sldId id="275" r:id="rId10"/>
    <p:sldId id="276" r:id="rId11"/>
    <p:sldId id="326" r:id="rId12"/>
    <p:sldId id="303" r:id="rId13"/>
    <p:sldId id="313" r:id="rId14"/>
    <p:sldId id="265" r:id="rId15"/>
    <p:sldId id="273" r:id="rId16"/>
    <p:sldId id="283" r:id="rId17"/>
    <p:sldId id="285" r:id="rId18"/>
    <p:sldId id="282" r:id="rId19"/>
    <p:sldId id="258" r:id="rId20"/>
    <p:sldId id="306" r:id="rId21"/>
    <p:sldId id="307" r:id="rId22"/>
    <p:sldId id="322" r:id="rId23"/>
    <p:sldId id="290" r:id="rId24"/>
    <p:sldId id="289" r:id="rId25"/>
    <p:sldId id="291" r:id="rId26"/>
    <p:sldId id="331" r:id="rId27"/>
    <p:sldId id="260" r:id="rId28"/>
    <p:sldId id="286" r:id="rId29"/>
    <p:sldId id="318" r:id="rId30"/>
    <p:sldId id="324" r:id="rId31"/>
    <p:sldId id="287" r:id="rId32"/>
    <p:sldId id="301" r:id="rId33"/>
    <p:sldId id="310" r:id="rId34"/>
    <p:sldId id="309" r:id="rId35"/>
    <p:sldId id="325" r:id="rId36"/>
    <p:sldId id="298" r:id="rId37"/>
    <p:sldId id="299" r:id="rId38"/>
    <p:sldId id="332" r:id="rId39"/>
    <p:sldId id="293" r:id="rId40"/>
    <p:sldId id="321" r:id="rId41"/>
    <p:sldId id="311" r:id="rId42"/>
    <p:sldId id="329" r:id="rId43"/>
    <p:sldId id="334" r:id="rId44"/>
    <p:sldId id="317" r:id="rId45"/>
    <p:sldId id="315" r:id="rId46"/>
    <p:sldId id="330" r:id="rId47"/>
    <p:sldId id="327" r:id="rId48"/>
    <p:sldId id="314" r:id="rId49"/>
    <p:sldId id="263" r:id="rId5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0205"/>
    <a:srgbClr val="6E0006"/>
    <a:srgbClr val="945200"/>
    <a:srgbClr val="910206"/>
    <a:srgbClr val="A40105"/>
    <a:srgbClr val="C00000"/>
    <a:srgbClr val="B20305"/>
    <a:srgbClr val="FF2028"/>
    <a:srgbClr val="6E0107"/>
    <a:srgbClr val="910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66"/>
    <p:restoredTop sz="94709"/>
  </p:normalViewPr>
  <p:slideViewPr>
    <p:cSldViewPr snapToGrid="0">
      <p:cViewPr varScale="1">
        <p:scale>
          <a:sx n="99" d="100"/>
          <a:sy n="99" d="100"/>
        </p:scale>
        <p:origin x="200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Air Inspiré:</a:t>
            </a:r>
            <a:r>
              <a:rPr lang="fr-FR" baseline="0" dirty="0"/>
              <a:t> </a:t>
            </a:r>
            <a:r>
              <a:rPr lang="fr-FR" dirty="0"/>
              <a:t>14m3/24h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Air Inspiré, 14m3/j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48B-443C-89F3-94C115D1D00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48B-443C-89F3-94C115D1D002}"/>
              </c:ext>
            </c:extLst>
          </c:dPt>
          <c:cat>
            <c:strRef>
              <c:f>Feuil1!$A$2:$A$3</c:f>
              <c:strCache>
                <c:ptCount val="2"/>
                <c:pt idx="0">
                  <c:v>Temps passé à l'extérieur, Air Neuf, Surveillance ATMO</c:v>
                </c:pt>
                <c:pt idx="1">
                  <c:v>Temps passé à l'intérieur, 12,5 m3 /j 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10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F4-0B4B-9154-BB6B90A5D7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68A988-ECBC-4273-8EC5-FE09E5017BDF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2EF2177-3359-430C-AFA6-273800B2E01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r-FR"/>
            <a:t>Apports caloriques</a:t>
          </a:r>
          <a:endParaRPr lang="en-US"/>
        </a:p>
      </dgm:t>
    </dgm:pt>
    <dgm:pt modelId="{BB24312D-B71B-4F62-AA33-8533CA961F8A}" type="parTrans" cxnId="{8D2FA747-D15B-4FF7-BE4E-C063A90FC3AC}">
      <dgm:prSet/>
      <dgm:spPr/>
      <dgm:t>
        <a:bodyPr/>
        <a:lstStyle/>
        <a:p>
          <a:endParaRPr lang="en-US"/>
        </a:p>
      </dgm:t>
    </dgm:pt>
    <dgm:pt modelId="{A33A4A0C-7067-4B64-A49A-BF657CF99785}" type="sibTrans" cxnId="{8D2FA747-D15B-4FF7-BE4E-C063A90FC3AC}">
      <dgm:prSet/>
      <dgm:spPr/>
      <dgm:t>
        <a:bodyPr/>
        <a:lstStyle/>
        <a:p>
          <a:endParaRPr lang="en-US"/>
        </a:p>
      </dgm:t>
    </dgm:pt>
    <dgm:pt modelId="{6EB31FAD-D8B7-433F-993C-4267829FBBCE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1500 à 2500 Cal / j</a:t>
          </a:r>
          <a:endParaRPr lang="en-US"/>
        </a:p>
      </dgm:t>
    </dgm:pt>
    <dgm:pt modelId="{00AB2662-D3B1-453D-BFF2-7878304918A5}" type="parTrans" cxnId="{00B772DF-DDC4-4F27-9FB2-2D6020818371}">
      <dgm:prSet/>
      <dgm:spPr/>
      <dgm:t>
        <a:bodyPr/>
        <a:lstStyle/>
        <a:p>
          <a:endParaRPr lang="en-US"/>
        </a:p>
      </dgm:t>
    </dgm:pt>
    <dgm:pt modelId="{D3222BB7-0A88-4CEB-84FB-33430CEEE629}" type="sibTrans" cxnId="{00B772DF-DDC4-4F27-9FB2-2D6020818371}">
      <dgm:prSet/>
      <dgm:spPr/>
      <dgm:t>
        <a:bodyPr/>
        <a:lstStyle/>
        <a:p>
          <a:endParaRPr lang="en-US"/>
        </a:p>
      </dgm:t>
    </dgm:pt>
    <dgm:pt modelId="{9AB8304D-AB06-406B-B979-D531C681EDAB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Qualité et sécurité alimentaire réglementée et contrôlée</a:t>
          </a:r>
          <a:endParaRPr lang="en-US"/>
        </a:p>
      </dgm:t>
    </dgm:pt>
    <dgm:pt modelId="{199B1BDC-97A8-4197-A477-4C6ADB2C0737}" type="parTrans" cxnId="{C9B1E1D4-EC7A-4FEA-8154-FE9FAD1C2F4C}">
      <dgm:prSet/>
      <dgm:spPr/>
      <dgm:t>
        <a:bodyPr/>
        <a:lstStyle/>
        <a:p>
          <a:endParaRPr lang="en-US"/>
        </a:p>
      </dgm:t>
    </dgm:pt>
    <dgm:pt modelId="{743E930D-E68D-4F3A-9E44-C7B39A5C7437}" type="sibTrans" cxnId="{C9B1E1D4-EC7A-4FEA-8154-FE9FAD1C2F4C}">
      <dgm:prSet/>
      <dgm:spPr/>
      <dgm:t>
        <a:bodyPr/>
        <a:lstStyle/>
        <a:p>
          <a:endParaRPr lang="en-US"/>
        </a:p>
      </dgm:t>
    </dgm:pt>
    <dgm:pt modelId="{F3E750DA-8D70-45E0-B0D7-D6A7295A4DB4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Etiquetage  des produits pour informer le consommateur</a:t>
          </a:r>
        </a:p>
        <a:p>
          <a:pPr>
            <a:lnSpc>
              <a:spcPct val="100000"/>
            </a:lnSpc>
          </a:pPr>
          <a:r>
            <a:rPr lang="fr-FR" i="1" dirty="0" err="1"/>
            <a:t>Nutriscore</a:t>
          </a:r>
          <a:endParaRPr lang="en-US" i="1" dirty="0"/>
        </a:p>
      </dgm:t>
    </dgm:pt>
    <dgm:pt modelId="{E586E955-7AB8-4E6C-899C-642BBB7F4A7E}" type="parTrans" cxnId="{328CEF3F-390B-4720-9FD7-C48FF8BE90AB}">
      <dgm:prSet/>
      <dgm:spPr/>
      <dgm:t>
        <a:bodyPr/>
        <a:lstStyle/>
        <a:p>
          <a:endParaRPr lang="en-US"/>
        </a:p>
      </dgm:t>
    </dgm:pt>
    <dgm:pt modelId="{85013F7E-6BC8-4FA1-BA6B-684576D007B5}" type="sibTrans" cxnId="{328CEF3F-390B-4720-9FD7-C48FF8BE90AB}">
      <dgm:prSet/>
      <dgm:spPr/>
      <dgm:t>
        <a:bodyPr/>
        <a:lstStyle/>
        <a:p>
          <a:endParaRPr lang="en-US"/>
        </a:p>
      </dgm:t>
    </dgm:pt>
    <dgm:pt modelId="{61F2BA96-EBDE-49F4-BD74-478FF2E3886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r-FR" dirty="0"/>
            <a:t>Apports hydriques</a:t>
          </a:r>
          <a:endParaRPr lang="en-US" dirty="0"/>
        </a:p>
      </dgm:t>
    </dgm:pt>
    <dgm:pt modelId="{1EB42F21-358C-4F3C-97F8-B3C9681B3A38}" type="parTrans" cxnId="{FAE0370D-54AE-4343-B055-92D74672E4B1}">
      <dgm:prSet/>
      <dgm:spPr/>
      <dgm:t>
        <a:bodyPr/>
        <a:lstStyle/>
        <a:p>
          <a:endParaRPr lang="en-US"/>
        </a:p>
      </dgm:t>
    </dgm:pt>
    <dgm:pt modelId="{05DC784D-56B0-45CA-B497-4D8627739F1D}" type="sibTrans" cxnId="{FAE0370D-54AE-4343-B055-92D74672E4B1}">
      <dgm:prSet/>
      <dgm:spPr/>
      <dgm:t>
        <a:bodyPr/>
        <a:lstStyle/>
        <a:p>
          <a:endParaRPr lang="en-US"/>
        </a:p>
      </dgm:t>
    </dgm:pt>
    <dgm:pt modelId="{C039EE6C-9E98-4110-ADAE-3230A74417AA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2 à 2.5 l/j</a:t>
          </a:r>
          <a:endParaRPr lang="en-US"/>
        </a:p>
      </dgm:t>
    </dgm:pt>
    <dgm:pt modelId="{8C296890-C88D-4368-80AF-E0E73E2DC096}" type="parTrans" cxnId="{E861AB88-A08D-44E3-9B66-9A671B7AE05A}">
      <dgm:prSet/>
      <dgm:spPr/>
      <dgm:t>
        <a:bodyPr/>
        <a:lstStyle/>
        <a:p>
          <a:endParaRPr lang="en-US"/>
        </a:p>
      </dgm:t>
    </dgm:pt>
    <dgm:pt modelId="{E3790EAD-5399-4A3D-BEF1-437BDAA19723}" type="sibTrans" cxnId="{E861AB88-A08D-44E3-9B66-9A671B7AE05A}">
      <dgm:prSet/>
      <dgm:spPr/>
      <dgm:t>
        <a:bodyPr/>
        <a:lstStyle/>
        <a:p>
          <a:endParaRPr lang="en-US"/>
        </a:p>
      </dgm:t>
    </dgm:pt>
    <dgm:pt modelId="{E7AEBF93-87FC-4A40-98F4-4C63CE03BB3E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composition connue</a:t>
          </a:r>
          <a:endParaRPr lang="en-US"/>
        </a:p>
      </dgm:t>
    </dgm:pt>
    <dgm:pt modelId="{A0A350B4-1A49-4DAF-857B-4D92A93FCFDB}" type="parTrans" cxnId="{3B8642DF-437D-440C-9390-07E0246F34C0}">
      <dgm:prSet/>
      <dgm:spPr/>
      <dgm:t>
        <a:bodyPr/>
        <a:lstStyle/>
        <a:p>
          <a:endParaRPr lang="en-US"/>
        </a:p>
      </dgm:t>
    </dgm:pt>
    <dgm:pt modelId="{A0273504-688D-4960-B6D1-2E5C2C591AF1}" type="sibTrans" cxnId="{3B8642DF-437D-440C-9390-07E0246F34C0}">
      <dgm:prSet/>
      <dgm:spPr/>
      <dgm:t>
        <a:bodyPr/>
        <a:lstStyle/>
        <a:p>
          <a:endParaRPr lang="en-US"/>
        </a:p>
      </dgm:t>
    </dgm:pt>
    <dgm:pt modelId="{82A7612C-CBF7-41B7-8F38-33998E483C98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qualité surveillée et règlementée</a:t>
          </a:r>
          <a:endParaRPr lang="en-US"/>
        </a:p>
      </dgm:t>
    </dgm:pt>
    <dgm:pt modelId="{0C0CAF0C-9FBC-48C8-93A4-C1468005FC37}" type="parTrans" cxnId="{2F6F4A9D-8809-4980-863C-B6E59F41578A}">
      <dgm:prSet/>
      <dgm:spPr/>
      <dgm:t>
        <a:bodyPr/>
        <a:lstStyle/>
        <a:p>
          <a:endParaRPr lang="en-US"/>
        </a:p>
      </dgm:t>
    </dgm:pt>
    <dgm:pt modelId="{F8B39DC8-7C02-46BC-B1C8-6367109BB94B}" type="sibTrans" cxnId="{2F6F4A9D-8809-4980-863C-B6E59F41578A}">
      <dgm:prSet/>
      <dgm:spPr/>
      <dgm:t>
        <a:bodyPr/>
        <a:lstStyle/>
        <a:p>
          <a:endParaRPr lang="en-US"/>
        </a:p>
      </dgm:t>
    </dgm:pt>
    <dgm:pt modelId="{17C6C4E2-607D-4DF3-8009-F2C912ED30AC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« L’eau que vous buvez est aussi importante que l’air que vous respirez » (Slogan Evian) </a:t>
          </a:r>
          <a:endParaRPr lang="en-US" dirty="0"/>
        </a:p>
      </dgm:t>
    </dgm:pt>
    <dgm:pt modelId="{968FE315-EE00-4A1B-A781-38B13A6B22ED}" type="parTrans" cxnId="{CE1752C0-B2AB-4317-8CA3-6E22CAA6196C}">
      <dgm:prSet/>
      <dgm:spPr/>
      <dgm:t>
        <a:bodyPr/>
        <a:lstStyle/>
        <a:p>
          <a:endParaRPr lang="en-US"/>
        </a:p>
      </dgm:t>
    </dgm:pt>
    <dgm:pt modelId="{2B2C2BEF-3C03-48DA-9C3A-358E531C826F}" type="sibTrans" cxnId="{CE1752C0-B2AB-4317-8CA3-6E22CAA6196C}">
      <dgm:prSet/>
      <dgm:spPr/>
      <dgm:t>
        <a:bodyPr/>
        <a:lstStyle/>
        <a:p>
          <a:endParaRPr lang="en-US"/>
        </a:p>
      </dgm:t>
    </dgm:pt>
    <dgm:pt modelId="{44C0323D-8391-40B8-B1C9-0D358CB2AD8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r-FR"/>
            <a:t>Apport en oxygène</a:t>
          </a:r>
          <a:endParaRPr lang="en-US"/>
        </a:p>
      </dgm:t>
    </dgm:pt>
    <dgm:pt modelId="{897A075E-4AD0-4BC0-9DEC-0BC1E4A19848}" type="parTrans" cxnId="{02E8A04C-BC4E-44EF-85E3-F6E114B4096C}">
      <dgm:prSet/>
      <dgm:spPr/>
      <dgm:t>
        <a:bodyPr/>
        <a:lstStyle/>
        <a:p>
          <a:endParaRPr lang="en-US"/>
        </a:p>
      </dgm:t>
    </dgm:pt>
    <dgm:pt modelId="{87523195-E078-458F-AE56-11FBDE662037}" type="sibTrans" cxnId="{02E8A04C-BC4E-44EF-85E3-F6E114B4096C}">
      <dgm:prSet/>
      <dgm:spPr/>
      <dgm:t>
        <a:bodyPr/>
        <a:lstStyle/>
        <a:p>
          <a:endParaRPr lang="en-US"/>
        </a:p>
      </dgm:t>
    </dgm:pt>
    <dgm:pt modelId="{DD64E08B-932A-4D3F-AD32-3B9649A6472C}">
      <dgm:prSet/>
      <dgm:spPr/>
      <dgm:t>
        <a:bodyPr/>
        <a:lstStyle/>
        <a:p>
          <a:pPr>
            <a:lnSpc>
              <a:spcPct val="100000"/>
            </a:lnSpc>
          </a:pPr>
          <a:endParaRPr lang="fr-FR" dirty="0"/>
        </a:p>
        <a:p>
          <a:pPr>
            <a:lnSpc>
              <a:spcPct val="100000"/>
            </a:lnSpc>
          </a:pPr>
          <a:r>
            <a:rPr lang="fr-FR" i="1" dirty="0">
              <a:solidFill>
                <a:schemeClr val="accent1">
                  <a:lumMod val="75000"/>
                </a:schemeClr>
              </a:solidFill>
            </a:rPr>
            <a:t>Quelles sont les normes?</a:t>
          </a:r>
        </a:p>
        <a:p>
          <a:pPr>
            <a:lnSpc>
              <a:spcPct val="100000"/>
            </a:lnSpc>
          </a:pPr>
          <a:r>
            <a:rPr lang="fr-FR" i="1" dirty="0">
              <a:solidFill>
                <a:schemeClr val="accent1">
                  <a:lumMod val="75000"/>
                </a:schemeClr>
              </a:solidFill>
            </a:rPr>
            <a:t>Quelle qualité?</a:t>
          </a:r>
          <a:endParaRPr lang="en-US" i="1" dirty="0">
            <a:solidFill>
              <a:schemeClr val="accent1">
                <a:lumMod val="75000"/>
              </a:schemeClr>
            </a:solidFill>
          </a:endParaRPr>
        </a:p>
      </dgm:t>
    </dgm:pt>
    <dgm:pt modelId="{F67B710E-8FAD-4000-B1A2-E66842AF0866}" type="parTrans" cxnId="{29A98B40-F344-405A-B4AA-D6CCFB031D37}">
      <dgm:prSet/>
      <dgm:spPr/>
      <dgm:t>
        <a:bodyPr/>
        <a:lstStyle/>
        <a:p>
          <a:endParaRPr lang="en-US"/>
        </a:p>
      </dgm:t>
    </dgm:pt>
    <dgm:pt modelId="{FF04462E-AB18-492C-A71A-708CAD10D6C6}" type="sibTrans" cxnId="{29A98B40-F344-405A-B4AA-D6CCFB031D37}">
      <dgm:prSet/>
      <dgm:spPr/>
      <dgm:t>
        <a:bodyPr/>
        <a:lstStyle/>
        <a:p>
          <a:endParaRPr lang="en-US"/>
        </a:p>
      </dgm:t>
    </dgm:pt>
    <dgm:pt modelId="{2CE0CDB4-AE0A-794E-A7FD-56A2AB95E324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par l’air inspiré : 14000 l/j au repos </a:t>
          </a:r>
          <a:endParaRPr lang="en-US" dirty="0"/>
        </a:p>
      </dgm:t>
    </dgm:pt>
    <dgm:pt modelId="{843E189B-CB8F-624E-BBE5-E1CD711A7B95}" type="parTrans" cxnId="{F7B8E9FA-EDB5-0D46-B4B6-ACB2E1DCE4D2}">
      <dgm:prSet/>
      <dgm:spPr/>
      <dgm:t>
        <a:bodyPr/>
        <a:lstStyle/>
        <a:p>
          <a:endParaRPr lang="fr-FR"/>
        </a:p>
      </dgm:t>
    </dgm:pt>
    <dgm:pt modelId="{8ADAA123-45DE-5243-A3AA-BF3DC13D1BD7}" type="sibTrans" cxnId="{F7B8E9FA-EDB5-0D46-B4B6-ACB2E1DCE4D2}">
      <dgm:prSet/>
      <dgm:spPr/>
      <dgm:t>
        <a:bodyPr/>
        <a:lstStyle/>
        <a:p>
          <a:endParaRPr lang="fr-FR"/>
        </a:p>
      </dgm:t>
    </dgm:pt>
    <dgm:pt modelId="{59718503-5A0A-46BF-98C8-CF4AFD29FA57}" type="pres">
      <dgm:prSet presAssocID="{BE68A988-ECBC-4273-8EC5-FE09E5017BDF}" presName="root" presStyleCnt="0">
        <dgm:presLayoutVars>
          <dgm:dir/>
          <dgm:resizeHandles val="exact"/>
        </dgm:presLayoutVars>
      </dgm:prSet>
      <dgm:spPr/>
    </dgm:pt>
    <dgm:pt modelId="{71D7B2AB-0188-47B6-9F39-8C028C5A482A}" type="pres">
      <dgm:prSet presAssocID="{82EF2177-3359-430C-AFA6-273800B2E018}" presName="compNode" presStyleCnt="0"/>
      <dgm:spPr/>
    </dgm:pt>
    <dgm:pt modelId="{0A6560F9-5328-4166-9BAA-55B54209E2B3}" type="pres">
      <dgm:prSet presAssocID="{82EF2177-3359-430C-AFA6-273800B2E01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5E7EFD56-0DCA-40E9-BF09-94BB1E92A120}" type="pres">
      <dgm:prSet presAssocID="{82EF2177-3359-430C-AFA6-273800B2E018}" presName="iconSpace" presStyleCnt="0"/>
      <dgm:spPr/>
    </dgm:pt>
    <dgm:pt modelId="{213DD754-B888-4C33-8816-9F5904322335}" type="pres">
      <dgm:prSet presAssocID="{82EF2177-3359-430C-AFA6-273800B2E018}" presName="parTx" presStyleLbl="revTx" presStyleIdx="0" presStyleCnt="6">
        <dgm:presLayoutVars>
          <dgm:chMax val="0"/>
          <dgm:chPref val="0"/>
        </dgm:presLayoutVars>
      </dgm:prSet>
      <dgm:spPr/>
    </dgm:pt>
    <dgm:pt modelId="{4178FA84-21C2-49C2-8D17-6B3A7A10910E}" type="pres">
      <dgm:prSet presAssocID="{82EF2177-3359-430C-AFA6-273800B2E018}" presName="txSpace" presStyleCnt="0"/>
      <dgm:spPr/>
    </dgm:pt>
    <dgm:pt modelId="{EF3B33FB-A3D8-414D-8691-61A0BC9FBD31}" type="pres">
      <dgm:prSet presAssocID="{82EF2177-3359-430C-AFA6-273800B2E018}" presName="desTx" presStyleLbl="revTx" presStyleIdx="1" presStyleCnt="6">
        <dgm:presLayoutVars/>
      </dgm:prSet>
      <dgm:spPr/>
    </dgm:pt>
    <dgm:pt modelId="{AFC84611-310F-4CF1-B885-BA2CB771CF39}" type="pres">
      <dgm:prSet presAssocID="{A33A4A0C-7067-4B64-A49A-BF657CF99785}" presName="sibTrans" presStyleCnt="0"/>
      <dgm:spPr/>
    </dgm:pt>
    <dgm:pt modelId="{ECCA02D8-F303-45CB-98FD-150FCEA8C511}" type="pres">
      <dgm:prSet presAssocID="{61F2BA96-EBDE-49F4-BD74-478FF2E38864}" presName="compNode" presStyleCnt="0"/>
      <dgm:spPr/>
    </dgm:pt>
    <dgm:pt modelId="{265E46A9-E6BF-482F-B9B7-1000C16D5D80}" type="pres">
      <dgm:prSet presAssocID="{61F2BA96-EBDE-49F4-BD74-478FF2E3886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inet qui fuit contour"/>
        </a:ext>
      </dgm:extLst>
    </dgm:pt>
    <dgm:pt modelId="{D26DE7E1-F401-43E4-95B3-6BD2E943E10F}" type="pres">
      <dgm:prSet presAssocID="{61F2BA96-EBDE-49F4-BD74-478FF2E38864}" presName="iconSpace" presStyleCnt="0"/>
      <dgm:spPr/>
    </dgm:pt>
    <dgm:pt modelId="{0CA93416-8B59-4682-A619-53678B5D148B}" type="pres">
      <dgm:prSet presAssocID="{61F2BA96-EBDE-49F4-BD74-478FF2E38864}" presName="parTx" presStyleLbl="revTx" presStyleIdx="2" presStyleCnt="6">
        <dgm:presLayoutVars>
          <dgm:chMax val="0"/>
          <dgm:chPref val="0"/>
        </dgm:presLayoutVars>
      </dgm:prSet>
      <dgm:spPr/>
    </dgm:pt>
    <dgm:pt modelId="{B3C270B7-E3CF-4DD5-BDEB-1C524239EB27}" type="pres">
      <dgm:prSet presAssocID="{61F2BA96-EBDE-49F4-BD74-478FF2E38864}" presName="txSpace" presStyleCnt="0"/>
      <dgm:spPr/>
    </dgm:pt>
    <dgm:pt modelId="{0205C53D-38DA-4686-8414-F5115F359615}" type="pres">
      <dgm:prSet presAssocID="{61F2BA96-EBDE-49F4-BD74-478FF2E38864}" presName="desTx" presStyleLbl="revTx" presStyleIdx="3" presStyleCnt="6">
        <dgm:presLayoutVars/>
      </dgm:prSet>
      <dgm:spPr/>
    </dgm:pt>
    <dgm:pt modelId="{48126DCE-7C9A-49B7-8849-4806A71AA61B}" type="pres">
      <dgm:prSet presAssocID="{05DC784D-56B0-45CA-B497-4D8627739F1D}" presName="sibTrans" presStyleCnt="0"/>
      <dgm:spPr/>
    </dgm:pt>
    <dgm:pt modelId="{04EA2169-18A6-4AF8-B400-C4B29E12E84A}" type="pres">
      <dgm:prSet presAssocID="{44C0323D-8391-40B8-B1C9-0D358CB2AD82}" presName="compNode" presStyleCnt="0"/>
      <dgm:spPr/>
    </dgm:pt>
    <dgm:pt modelId="{E47AFF51-5CD5-477E-A8E0-ACE585B89064}" type="pres">
      <dgm:prSet presAssocID="{44C0323D-8391-40B8-B1C9-0D358CB2AD8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umons contour"/>
        </a:ext>
      </dgm:extLst>
    </dgm:pt>
    <dgm:pt modelId="{AE6AF630-C9C1-4BDE-B931-EAF9CF90BF5C}" type="pres">
      <dgm:prSet presAssocID="{44C0323D-8391-40B8-B1C9-0D358CB2AD82}" presName="iconSpace" presStyleCnt="0"/>
      <dgm:spPr/>
    </dgm:pt>
    <dgm:pt modelId="{8BB671E6-2E87-4B9A-BB3B-FB4A1694429A}" type="pres">
      <dgm:prSet presAssocID="{44C0323D-8391-40B8-B1C9-0D358CB2AD82}" presName="parTx" presStyleLbl="revTx" presStyleIdx="4" presStyleCnt="6">
        <dgm:presLayoutVars>
          <dgm:chMax val="0"/>
          <dgm:chPref val="0"/>
        </dgm:presLayoutVars>
      </dgm:prSet>
      <dgm:spPr/>
    </dgm:pt>
    <dgm:pt modelId="{9551280F-1004-4D62-80AD-94507C597ECC}" type="pres">
      <dgm:prSet presAssocID="{44C0323D-8391-40B8-B1C9-0D358CB2AD82}" presName="txSpace" presStyleCnt="0"/>
      <dgm:spPr/>
    </dgm:pt>
    <dgm:pt modelId="{3BD783F9-F0CC-4112-884A-010B3E8A900E}" type="pres">
      <dgm:prSet presAssocID="{44C0323D-8391-40B8-B1C9-0D358CB2AD82}" presName="desTx" presStyleLbl="revTx" presStyleIdx="5" presStyleCnt="6">
        <dgm:presLayoutVars/>
      </dgm:prSet>
      <dgm:spPr/>
    </dgm:pt>
  </dgm:ptLst>
  <dgm:cxnLst>
    <dgm:cxn modelId="{FAE0370D-54AE-4343-B055-92D74672E4B1}" srcId="{BE68A988-ECBC-4273-8EC5-FE09E5017BDF}" destId="{61F2BA96-EBDE-49F4-BD74-478FF2E38864}" srcOrd="1" destOrd="0" parTransId="{1EB42F21-358C-4F3C-97F8-B3C9681B3A38}" sibTransId="{05DC784D-56B0-45CA-B497-4D8627739F1D}"/>
    <dgm:cxn modelId="{2AAA481B-9D72-5040-B03D-B7440E05C015}" type="presOf" srcId="{C039EE6C-9E98-4110-ADAE-3230A74417AA}" destId="{0205C53D-38DA-4686-8414-F5115F359615}" srcOrd="0" destOrd="0" presId="urn:microsoft.com/office/officeart/2018/5/layout/CenteredIconLabelDescriptionList"/>
    <dgm:cxn modelId="{5171E71C-1E8B-BB4D-9A28-9C9409700B6A}" type="presOf" srcId="{9AB8304D-AB06-406B-B979-D531C681EDAB}" destId="{EF3B33FB-A3D8-414D-8691-61A0BC9FBD31}" srcOrd="0" destOrd="1" presId="urn:microsoft.com/office/officeart/2018/5/layout/CenteredIconLabelDescriptionList"/>
    <dgm:cxn modelId="{95A8332D-F60F-E540-AF60-F2C32E401859}" type="presOf" srcId="{E7AEBF93-87FC-4A40-98F4-4C63CE03BB3E}" destId="{0205C53D-38DA-4686-8414-F5115F359615}" srcOrd="0" destOrd="1" presId="urn:microsoft.com/office/officeart/2018/5/layout/CenteredIconLabelDescriptionList"/>
    <dgm:cxn modelId="{73F7F034-0A39-574A-8D57-1B30B2DDC73E}" type="presOf" srcId="{82EF2177-3359-430C-AFA6-273800B2E018}" destId="{213DD754-B888-4C33-8816-9F5904322335}" srcOrd="0" destOrd="0" presId="urn:microsoft.com/office/officeart/2018/5/layout/CenteredIconLabelDescriptionList"/>
    <dgm:cxn modelId="{328CEF3F-390B-4720-9FD7-C48FF8BE90AB}" srcId="{82EF2177-3359-430C-AFA6-273800B2E018}" destId="{F3E750DA-8D70-45E0-B0D7-D6A7295A4DB4}" srcOrd="2" destOrd="0" parTransId="{E586E955-7AB8-4E6C-899C-642BBB7F4A7E}" sibTransId="{85013F7E-6BC8-4FA1-BA6B-684576D007B5}"/>
    <dgm:cxn modelId="{29A98B40-F344-405A-B4AA-D6CCFB031D37}" srcId="{44C0323D-8391-40B8-B1C9-0D358CB2AD82}" destId="{DD64E08B-932A-4D3F-AD32-3B9649A6472C}" srcOrd="1" destOrd="0" parTransId="{F67B710E-8FAD-4000-B1A2-E66842AF0866}" sibTransId="{FF04462E-AB18-492C-A71A-708CAD10D6C6}"/>
    <dgm:cxn modelId="{8D2FA747-D15B-4FF7-BE4E-C063A90FC3AC}" srcId="{BE68A988-ECBC-4273-8EC5-FE09E5017BDF}" destId="{82EF2177-3359-430C-AFA6-273800B2E018}" srcOrd="0" destOrd="0" parTransId="{BB24312D-B71B-4F62-AA33-8533CA961F8A}" sibTransId="{A33A4A0C-7067-4B64-A49A-BF657CF99785}"/>
    <dgm:cxn modelId="{9B5D1D4C-955D-7E42-9549-B660A2D9E987}" type="presOf" srcId="{17C6C4E2-607D-4DF3-8009-F2C912ED30AC}" destId="{0205C53D-38DA-4686-8414-F5115F359615}" srcOrd="0" destOrd="3" presId="urn:microsoft.com/office/officeart/2018/5/layout/CenteredIconLabelDescriptionList"/>
    <dgm:cxn modelId="{02E8A04C-BC4E-44EF-85E3-F6E114B4096C}" srcId="{BE68A988-ECBC-4273-8EC5-FE09E5017BDF}" destId="{44C0323D-8391-40B8-B1C9-0D358CB2AD82}" srcOrd="2" destOrd="0" parTransId="{897A075E-4AD0-4BC0-9DEC-0BC1E4A19848}" sibTransId="{87523195-E078-458F-AE56-11FBDE662037}"/>
    <dgm:cxn modelId="{1954D55A-4455-8544-B01C-C95A1F965515}" type="presOf" srcId="{DD64E08B-932A-4D3F-AD32-3B9649A6472C}" destId="{3BD783F9-F0CC-4112-884A-010B3E8A900E}" srcOrd="0" destOrd="1" presId="urn:microsoft.com/office/officeart/2018/5/layout/CenteredIconLabelDescriptionList"/>
    <dgm:cxn modelId="{9A8A0462-0C51-5F49-B905-82863718A016}" type="presOf" srcId="{82A7612C-CBF7-41B7-8F38-33998E483C98}" destId="{0205C53D-38DA-4686-8414-F5115F359615}" srcOrd="0" destOrd="2" presId="urn:microsoft.com/office/officeart/2018/5/layout/CenteredIconLabelDescriptionList"/>
    <dgm:cxn modelId="{2807E764-D555-8F43-92AB-0283CBB20DEF}" type="presOf" srcId="{2CE0CDB4-AE0A-794E-A7FD-56A2AB95E324}" destId="{3BD783F9-F0CC-4112-884A-010B3E8A900E}" srcOrd="0" destOrd="0" presId="urn:microsoft.com/office/officeart/2018/5/layout/CenteredIconLabelDescriptionList"/>
    <dgm:cxn modelId="{6818C476-8B8B-AC48-B4CD-D93280B25D02}" type="presOf" srcId="{61F2BA96-EBDE-49F4-BD74-478FF2E38864}" destId="{0CA93416-8B59-4682-A619-53678B5D148B}" srcOrd="0" destOrd="0" presId="urn:microsoft.com/office/officeart/2018/5/layout/CenteredIconLabelDescriptionList"/>
    <dgm:cxn modelId="{E861AB88-A08D-44E3-9B66-9A671B7AE05A}" srcId="{61F2BA96-EBDE-49F4-BD74-478FF2E38864}" destId="{C039EE6C-9E98-4110-ADAE-3230A74417AA}" srcOrd="0" destOrd="0" parTransId="{8C296890-C88D-4368-80AF-E0E73E2DC096}" sibTransId="{E3790EAD-5399-4A3D-BEF1-437BDAA19723}"/>
    <dgm:cxn modelId="{2F6F4A9D-8809-4980-863C-B6E59F41578A}" srcId="{61F2BA96-EBDE-49F4-BD74-478FF2E38864}" destId="{82A7612C-CBF7-41B7-8F38-33998E483C98}" srcOrd="2" destOrd="0" parTransId="{0C0CAF0C-9FBC-48C8-93A4-C1468005FC37}" sibTransId="{F8B39DC8-7C02-46BC-B1C8-6367109BB94B}"/>
    <dgm:cxn modelId="{53FEAEA2-EBBA-7A4D-8165-3D3A5F665F84}" type="presOf" srcId="{44C0323D-8391-40B8-B1C9-0D358CB2AD82}" destId="{8BB671E6-2E87-4B9A-BB3B-FB4A1694429A}" srcOrd="0" destOrd="0" presId="urn:microsoft.com/office/officeart/2018/5/layout/CenteredIconLabelDescriptionList"/>
    <dgm:cxn modelId="{3FFD34B5-822F-7043-B392-F60DD4C66A73}" type="presOf" srcId="{BE68A988-ECBC-4273-8EC5-FE09E5017BDF}" destId="{59718503-5A0A-46BF-98C8-CF4AFD29FA57}" srcOrd="0" destOrd="0" presId="urn:microsoft.com/office/officeart/2018/5/layout/CenteredIconLabelDescriptionList"/>
    <dgm:cxn modelId="{CE1752C0-B2AB-4317-8CA3-6E22CAA6196C}" srcId="{61F2BA96-EBDE-49F4-BD74-478FF2E38864}" destId="{17C6C4E2-607D-4DF3-8009-F2C912ED30AC}" srcOrd="3" destOrd="0" parTransId="{968FE315-EE00-4A1B-A781-38B13A6B22ED}" sibTransId="{2B2C2BEF-3C03-48DA-9C3A-358E531C826F}"/>
    <dgm:cxn modelId="{C9B1E1D4-EC7A-4FEA-8154-FE9FAD1C2F4C}" srcId="{82EF2177-3359-430C-AFA6-273800B2E018}" destId="{9AB8304D-AB06-406B-B979-D531C681EDAB}" srcOrd="1" destOrd="0" parTransId="{199B1BDC-97A8-4197-A477-4C6ADB2C0737}" sibTransId="{743E930D-E68D-4F3A-9E44-C7B39A5C7437}"/>
    <dgm:cxn modelId="{670AB6D7-A662-954B-904C-8EC48D08FE8E}" type="presOf" srcId="{6EB31FAD-D8B7-433F-993C-4267829FBBCE}" destId="{EF3B33FB-A3D8-414D-8691-61A0BC9FBD31}" srcOrd="0" destOrd="0" presId="urn:microsoft.com/office/officeart/2018/5/layout/CenteredIconLabelDescriptionList"/>
    <dgm:cxn modelId="{9CA910DA-8944-0049-B3C1-F5A27D0E66F8}" type="presOf" srcId="{F3E750DA-8D70-45E0-B0D7-D6A7295A4DB4}" destId="{EF3B33FB-A3D8-414D-8691-61A0BC9FBD31}" srcOrd="0" destOrd="2" presId="urn:microsoft.com/office/officeart/2018/5/layout/CenteredIconLabelDescriptionList"/>
    <dgm:cxn modelId="{3B8642DF-437D-440C-9390-07E0246F34C0}" srcId="{61F2BA96-EBDE-49F4-BD74-478FF2E38864}" destId="{E7AEBF93-87FC-4A40-98F4-4C63CE03BB3E}" srcOrd="1" destOrd="0" parTransId="{A0A350B4-1A49-4DAF-857B-4D92A93FCFDB}" sibTransId="{A0273504-688D-4960-B6D1-2E5C2C591AF1}"/>
    <dgm:cxn modelId="{00B772DF-DDC4-4F27-9FB2-2D6020818371}" srcId="{82EF2177-3359-430C-AFA6-273800B2E018}" destId="{6EB31FAD-D8B7-433F-993C-4267829FBBCE}" srcOrd="0" destOrd="0" parTransId="{00AB2662-D3B1-453D-BFF2-7878304918A5}" sibTransId="{D3222BB7-0A88-4CEB-84FB-33430CEEE629}"/>
    <dgm:cxn modelId="{F7B8E9FA-EDB5-0D46-B4B6-ACB2E1DCE4D2}" srcId="{44C0323D-8391-40B8-B1C9-0D358CB2AD82}" destId="{2CE0CDB4-AE0A-794E-A7FD-56A2AB95E324}" srcOrd="0" destOrd="0" parTransId="{843E189B-CB8F-624E-BBE5-E1CD711A7B95}" sibTransId="{8ADAA123-45DE-5243-A3AA-BF3DC13D1BD7}"/>
    <dgm:cxn modelId="{B7FB5532-50F2-D342-9DB1-09BB257CEE09}" type="presParOf" srcId="{59718503-5A0A-46BF-98C8-CF4AFD29FA57}" destId="{71D7B2AB-0188-47B6-9F39-8C028C5A482A}" srcOrd="0" destOrd="0" presId="urn:microsoft.com/office/officeart/2018/5/layout/CenteredIconLabelDescriptionList"/>
    <dgm:cxn modelId="{B30E0B76-93AE-DA4A-972F-FB88366DB495}" type="presParOf" srcId="{71D7B2AB-0188-47B6-9F39-8C028C5A482A}" destId="{0A6560F9-5328-4166-9BAA-55B54209E2B3}" srcOrd="0" destOrd="0" presId="urn:microsoft.com/office/officeart/2018/5/layout/CenteredIconLabelDescriptionList"/>
    <dgm:cxn modelId="{D04F3FB0-6E1E-1D49-B33F-8CE957B73082}" type="presParOf" srcId="{71D7B2AB-0188-47B6-9F39-8C028C5A482A}" destId="{5E7EFD56-0DCA-40E9-BF09-94BB1E92A120}" srcOrd="1" destOrd="0" presId="urn:microsoft.com/office/officeart/2018/5/layout/CenteredIconLabelDescriptionList"/>
    <dgm:cxn modelId="{63B5D872-0901-2B47-96BE-AF77D97F67E5}" type="presParOf" srcId="{71D7B2AB-0188-47B6-9F39-8C028C5A482A}" destId="{213DD754-B888-4C33-8816-9F5904322335}" srcOrd="2" destOrd="0" presId="urn:microsoft.com/office/officeart/2018/5/layout/CenteredIconLabelDescriptionList"/>
    <dgm:cxn modelId="{849BAA13-5EDF-7945-8F2A-25CA74666BBB}" type="presParOf" srcId="{71D7B2AB-0188-47B6-9F39-8C028C5A482A}" destId="{4178FA84-21C2-49C2-8D17-6B3A7A10910E}" srcOrd="3" destOrd="0" presId="urn:microsoft.com/office/officeart/2018/5/layout/CenteredIconLabelDescriptionList"/>
    <dgm:cxn modelId="{ED9D0AFA-918C-5C46-9692-4C6032D75998}" type="presParOf" srcId="{71D7B2AB-0188-47B6-9F39-8C028C5A482A}" destId="{EF3B33FB-A3D8-414D-8691-61A0BC9FBD31}" srcOrd="4" destOrd="0" presId="urn:microsoft.com/office/officeart/2018/5/layout/CenteredIconLabelDescriptionList"/>
    <dgm:cxn modelId="{3BEFE481-168C-B648-8592-22F364ECA9A3}" type="presParOf" srcId="{59718503-5A0A-46BF-98C8-CF4AFD29FA57}" destId="{AFC84611-310F-4CF1-B885-BA2CB771CF39}" srcOrd="1" destOrd="0" presId="urn:microsoft.com/office/officeart/2018/5/layout/CenteredIconLabelDescriptionList"/>
    <dgm:cxn modelId="{52C9ABFA-3ECF-A841-93E1-7CC773FB4A44}" type="presParOf" srcId="{59718503-5A0A-46BF-98C8-CF4AFD29FA57}" destId="{ECCA02D8-F303-45CB-98FD-150FCEA8C511}" srcOrd="2" destOrd="0" presId="urn:microsoft.com/office/officeart/2018/5/layout/CenteredIconLabelDescriptionList"/>
    <dgm:cxn modelId="{401B5E73-5FCC-9A48-9ACF-18F3909866E2}" type="presParOf" srcId="{ECCA02D8-F303-45CB-98FD-150FCEA8C511}" destId="{265E46A9-E6BF-482F-B9B7-1000C16D5D80}" srcOrd="0" destOrd="0" presId="urn:microsoft.com/office/officeart/2018/5/layout/CenteredIconLabelDescriptionList"/>
    <dgm:cxn modelId="{0B27FD48-B58D-DE4C-91CA-8A46D49C968E}" type="presParOf" srcId="{ECCA02D8-F303-45CB-98FD-150FCEA8C511}" destId="{D26DE7E1-F401-43E4-95B3-6BD2E943E10F}" srcOrd="1" destOrd="0" presId="urn:microsoft.com/office/officeart/2018/5/layout/CenteredIconLabelDescriptionList"/>
    <dgm:cxn modelId="{C424F9D7-B4E9-D64B-855D-8A9A2689EAF6}" type="presParOf" srcId="{ECCA02D8-F303-45CB-98FD-150FCEA8C511}" destId="{0CA93416-8B59-4682-A619-53678B5D148B}" srcOrd="2" destOrd="0" presId="urn:microsoft.com/office/officeart/2018/5/layout/CenteredIconLabelDescriptionList"/>
    <dgm:cxn modelId="{A81DF3AB-E80B-8F48-9143-E485C1068306}" type="presParOf" srcId="{ECCA02D8-F303-45CB-98FD-150FCEA8C511}" destId="{B3C270B7-E3CF-4DD5-BDEB-1C524239EB27}" srcOrd="3" destOrd="0" presId="urn:microsoft.com/office/officeart/2018/5/layout/CenteredIconLabelDescriptionList"/>
    <dgm:cxn modelId="{52B448D9-42BF-5340-B14B-5F2992D2CC8F}" type="presParOf" srcId="{ECCA02D8-F303-45CB-98FD-150FCEA8C511}" destId="{0205C53D-38DA-4686-8414-F5115F359615}" srcOrd="4" destOrd="0" presId="urn:microsoft.com/office/officeart/2018/5/layout/CenteredIconLabelDescriptionList"/>
    <dgm:cxn modelId="{369C3806-D357-834C-B28A-6F05E01AA5A4}" type="presParOf" srcId="{59718503-5A0A-46BF-98C8-CF4AFD29FA57}" destId="{48126DCE-7C9A-49B7-8849-4806A71AA61B}" srcOrd="3" destOrd="0" presId="urn:microsoft.com/office/officeart/2018/5/layout/CenteredIconLabelDescriptionList"/>
    <dgm:cxn modelId="{7FCE85A1-1D93-1548-8D9F-CFEF20AA251D}" type="presParOf" srcId="{59718503-5A0A-46BF-98C8-CF4AFD29FA57}" destId="{04EA2169-18A6-4AF8-B400-C4B29E12E84A}" srcOrd="4" destOrd="0" presId="urn:microsoft.com/office/officeart/2018/5/layout/CenteredIconLabelDescriptionList"/>
    <dgm:cxn modelId="{64ACD79C-80AD-014E-B706-9342B1A2C5FE}" type="presParOf" srcId="{04EA2169-18A6-4AF8-B400-C4B29E12E84A}" destId="{E47AFF51-5CD5-477E-A8E0-ACE585B89064}" srcOrd="0" destOrd="0" presId="urn:microsoft.com/office/officeart/2018/5/layout/CenteredIconLabelDescriptionList"/>
    <dgm:cxn modelId="{A2C116E0-8462-A14A-A769-EB4F41F813F3}" type="presParOf" srcId="{04EA2169-18A6-4AF8-B400-C4B29E12E84A}" destId="{AE6AF630-C9C1-4BDE-B931-EAF9CF90BF5C}" srcOrd="1" destOrd="0" presId="urn:microsoft.com/office/officeart/2018/5/layout/CenteredIconLabelDescriptionList"/>
    <dgm:cxn modelId="{8A84A726-3B64-3A46-965D-03DB80224FE5}" type="presParOf" srcId="{04EA2169-18A6-4AF8-B400-C4B29E12E84A}" destId="{8BB671E6-2E87-4B9A-BB3B-FB4A1694429A}" srcOrd="2" destOrd="0" presId="urn:microsoft.com/office/officeart/2018/5/layout/CenteredIconLabelDescriptionList"/>
    <dgm:cxn modelId="{FD483569-5E7C-B747-8306-B44811444C98}" type="presParOf" srcId="{04EA2169-18A6-4AF8-B400-C4B29E12E84A}" destId="{9551280F-1004-4D62-80AD-94507C597ECC}" srcOrd="3" destOrd="0" presId="urn:microsoft.com/office/officeart/2018/5/layout/CenteredIconLabelDescriptionList"/>
    <dgm:cxn modelId="{9A31F3C9-2B0B-DB4E-B768-8C4926762C98}" type="presParOf" srcId="{04EA2169-18A6-4AF8-B400-C4B29E12E84A}" destId="{3BD783F9-F0CC-4112-884A-010B3E8A900E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660AC97-1236-4C2B-BF52-74E88F623267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2C886E7-792B-4D97-B1EA-A71714A84441}">
      <dgm:prSet/>
      <dgm:spPr>
        <a:solidFill>
          <a:srgbClr val="92D050"/>
        </a:solidFill>
      </dgm:spPr>
      <dgm:t>
        <a:bodyPr/>
        <a:lstStyle/>
        <a:p>
          <a:r>
            <a:rPr lang="fr-FR" b="0" i="0"/>
            <a:t>400 ppm</a:t>
          </a:r>
          <a:endParaRPr lang="en-US"/>
        </a:p>
      </dgm:t>
    </dgm:pt>
    <dgm:pt modelId="{D1BAC11E-3C7C-49E0-974B-0EFE419E060C}" type="parTrans" cxnId="{FE76FFC0-A41A-48C6-A4DA-226915BE91D2}">
      <dgm:prSet/>
      <dgm:spPr/>
      <dgm:t>
        <a:bodyPr/>
        <a:lstStyle/>
        <a:p>
          <a:endParaRPr lang="en-US"/>
        </a:p>
      </dgm:t>
    </dgm:pt>
    <dgm:pt modelId="{2F6C7FDD-8ED1-47D6-8215-312FA2DFAB03}" type="sibTrans" cxnId="{FE76FFC0-A41A-48C6-A4DA-226915BE91D2}">
      <dgm:prSet/>
      <dgm:spPr/>
      <dgm:t>
        <a:bodyPr/>
        <a:lstStyle/>
        <a:p>
          <a:endParaRPr lang="en-US"/>
        </a:p>
      </dgm:t>
    </dgm:pt>
    <dgm:pt modelId="{8F38A45C-4C33-4E6F-B67D-77C1FC6D428F}">
      <dgm:prSet/>
      <dgm:spPr>
        <a:solidFill>
          <a:srgbClr val="FFC000"/>
        </a:solidFill>
      </dgm:spPr>
      <dgm:t>
        <a:bodyPr/>
        <a:lstStyle/>
        <a:p>
          <a:r>
            <a:rPr lang="fr-FR" b="0" i="0"/>
            <a:t>800 ppm</a:t>
          </a:r>
          <a:endParaRPr lang="en-US"/>
        </a:p>
      </dgm:t>
    </dgm:pt>
    <dgm:pt modelId="{B897B6FE-AC13-456B-B2C3-DCE0938CE350}" type="parTrans" cxnId="{D59B5A11-32AF-44E8-985E-6A97EF9351FE}">
      <dgm:prSet/>
      <dgm:spPr/>
      <dgm:t>
        <a:bodyPr/>
        <a:lstStyle/>
        <a:p>
          <a:endParaRPr lang="en-US"/>
        </a:p>
      </dgm:t>
    </dgm:pt>
    <dgm:pt modelId="{7FF90C41-BDF3-4FA4-8E8F-E63360573FA3}" type="sibTrans" cxnId="{D59B5A11-32AF-44E8-985E-6A97EF9351FE}">
      <dgm:prSet/>
      <dgm:spPr/>
      <dgm:t>
        <a:bodyPr/>
        <a:lstStyle/>
        <a:p>
          <a:endParaRPr lang="en-US"/>
        </a:p>
      </dgm:t>
    </dgm:pt>
    <dgm:pt modelId="{69274298-9687-467F-A052-564A8DEC523B}">
      <dgm:prSet/>
      <dgm:spPr>
        <a:solidFill>
          <a:srgbClr val="FF0000"/>
        </a:solidFill>
      </dgm:spPr>
      <dgm:t>
        <a:bodyPr/>
        <a:lstStyle/>
        <a:p>
          <a:r>
            <a:rPr lang="fr-FR" b="0" i="0"/>
            <a:t>1200-1500 ppm</a:t>
          </a:r>
          <a:endParaRPr lang="en-US"/>
        </a:p>
      </dgm:t>
    </dgm:pt>
    <dgm:pt modelId="{1FAFC192-C788-418B-9FA7-CB26A73BEC1B}" type="parTrans" cxnId="{484C1A53-72FD-4172-B12D-1BE5CF74E700}">
      <dgm:prSet/>
      <dgm:spPr/>
      <dgm:t>
        <a:bodyPr/>
        <a:lstStyle/>
        <a:p>
          <a:endParaRPr lang="en-US"/>
        </a:p>
      </dgm:t>
    </dgm:pt>
    <dgm:pt modelId="{83E61063-7FD8-4A03-889B-37F9CAA7758D}" type="sibTrans" cxnId="{484C1A53-72FD-4172-B12D-1BE5CF74E700}">
      <dgm:prSet/>
      <dgm:spPr/>
      <dgm:t>
        <a:bodyPr/>
        <a:lstStyle/>
        <a:p>
          <a:endParaRPr lang="en-US"/>
        </a:p>
      </dgm:t>
    </dgm:pt>
    <dgm:pt modelId="{7E5950E6-C970-4740-A6BC-FD24AB9BE3E7}">
      <dgm:prSet/>
      <dgm:spPr>
        <a:solidFill>
          <a:srgbClr val="C00000"/>
        </a:solidFill>
      </dgm:spPr>
      <dgm:t>
        <a:bodyPr/>
        <a:lstStyle/>
        <a:p>
          <a:r>
            <a:rPr lang="fr-FR" b="0" i="0"/>
            <a:t>1000-2000 ppm</a:t>
          </a:r>
          <a:endParaRPr lang="en-US"/>
        </a:p>
      </dgm:t>
    </dgm:pt>
    <dgm:pt modelId="{1BBA2531-EBC4-455A-81E6-D8BF0B6506DB}" type="parTrans" cxnId="{C2B6E53A-5042-4042-B79C-6A9576D4CDC9}">
      <dgm:prSet/>
      <dgm:spPr/>
      <dgm:t>
        <a:bodyPr/>
        <a:lstStyle/>
        <a:p>
          <a:endParaRPr lang="en-US"/>
        </a:p>
      </dgm:t>
    </dgm:pt>
    <dgm:pt modelId="{5DF29E0D-59D6-4827-9EEE-2F396167AF7B}" type="sibTrans" cxnId="{C2B6E53A-5042-4042-B79C-6A9576D4CDC9}">
      <dgm:prSet/>
      <dgm:spPr/>
      <dgm:t>
        <a:bodyPr/>
        <a:lstStyle/>
        <a:p>
          <a:endParaRPr lang="en-US"/>
        </a:p>
      </dgm:t>
    </dgm:pt>
    <dgm:pt modelId="{6EAD456F-4249-43C0-B677-CFD0A78D5D85}">
      <dgm:prSet/>
      <dgm:spPr>
        <a:solidFill>
          <a:srgbClr val="B20305"/>
        </a:solidFill>
      </dgm:spPr>
      <dgm:t>
        <a:bodyPr/>
        <a:lstStyle/>
        <a:p>
          <a:r>
            <a:rPr lang="fr-FR" b="0" i="0"/>
            <a:t>2000-5000 ppm</a:t>
          </a:r>
          <a:endParaRPr lang="en-US"/>
        </a:p>
      </dgm:t>
    </dgm:pt>
    <dgm:pt modelId="{EEC6B578-B759-4F77-A81E-4071618064E2}" type="parTrans" cxnId="{AD0FB78E-D960-4496-B176-51647E620C49}">
      <dgm:prSet/>
      <dgm:spPr/>
      <dgm:t>
        <a:bodyPr/>
        <a:lstStyle/>
        <a:p>
          <a:endParaRPr lang="en-US"/>
        </a:p>
      </dgm:t>
    </dgm:pt>
    <dgm:pt modelId="{E2DCC321-130D-4EAD-B660-FB3E10549EE7}" type="sibTrans" cxnId="{AD0FB78E-D960-4496-B176-51647E620C49}">
      <dgm:prSet/>
      <dgm:spPr/>
      <dgm:t>
        <a:bodyPr/>
        <a:lstStyle/>
        <a:p>
          <a:endParaRPr lang="en-US"/>
        </a:p>
      </dgm:t>
    </dgm:pt>
    <dgm:pt modelId="{3B108085-D816-4DB0-94D4-B391B47831AC}">
      <dgm:prSet/>
      <dgm:spPr>
        <a:solidFill>
          <a:srgbClr val="A40205"/>
        </a:solidFill>
      </dgm:spPr>
      <dgm:t>
        <a:bodyPr/>
        <a:lstStyle/>
        <a:p>
          <a:r>
            <a:rPr lang="fr-FR" b="0" i="0"/>
            <a:t>5000 ppm</a:t>
          </a:r>
          <a:endParaRPr lang="en-US"/>
        </a:p>
      </dgm:t>
    </dgm:pt>
    <dgm:pt modelId="{1ED04529-7732-4F34-8C10-295E9E3055E9}" type="parTrans" cxnId="{839B0AD1-9E3F-4F15-849B-0CA35720F762}">
      <dgm:prSet/>
      <dgm:spPr/>
      <dgm:t>
        <a:bodyPr/>
        <a:lstStyle/>
        <a:p>
          <a:endParaRPr lang="en-US"/>
        </a:p>
      </dgm:t>
    </dgm:pt>
    <dgm:pt modelId="{66620CD4-38ED-4308-9AD0-0C85509674C2}" type="sibTrans" cxnId="{839B0AD1-9E3F-4F15-849B-0CA35720F762}">
      <dgm:prSet/>
      <dgm:spPr/>
      <dgm:t>
        <a:bodyPr/>
        <a:lstStyle/>
        <a:p>
          <a:endParaRPr lang="en-US"/>
        </a:p>
      </dgm:t>
    </dgm:pt>
    <dgm:pt modelId="{B530C80E-1E88-434D-9F0C-80CEBADE26FA}">
      <dgm:prSet/>
      <dgm:spPr>
        <a:solidFill>
          <a:srgbClr val="910207"/>
        </a:solidFill>
      </dgm:spPr>
      <dgm:t>
        <a:bodyPr/>
        <a:lstStyle/>
        <a:p>
          <a:r>
            <a:rPr lang="fr-FR" b="0" i="0"/>
            <a:t>&gt; 5000 ppm</a:t>
          </a:r>
          <a:endParaRPr lang="en-US"/>
        </a:p>
      </dgm:t>
    </dgm:pt>
    <dgm:pt modelId="{85E99A08-7F9E-460A-BB7B-F5DC79EB428A}" type="parTrans" cxnId="{295D7A22-0D62-47B3-BDCB-E419F592C003}">
      <dgm:prSet/>
      <dgm:spPr/>
      <dgm:t>
        <a:bodyPr/>
        <a:lstStyle/>
        <a:p>
          <a:endParaRPr lang="en-US"/>
        </a:p>
      </dgm:t>
    </dgm:pt>
    <dgm:pt modelId="{3CC22466-56C3-47F7-BCB0-31989EF9D621}" type="sibTrans" cxnId="{295D7A22-0D62-47B3-BDCB-E419F592C003}">
      <dgm:prSet/>
      <dgm:spPr/>
      <dgm:t>
        <a:bodyPr/>
        <a:lstStyle/>
        <a:p>
          <a:endParaRPr lang="en-US"/>
        </a:p>
      </dgm:t>
    </dgm:pt>
    <dgm:pt modelId="{50FCF510-429C-4360-9A7D-0CC271E7F201}">
      <dgm:prSet/>
      <dgm:spPr>
        <a:solidFill>
          <a:srgbClr val="6E0107"/>
        </a:solidFill>
      </dgm:spPr>
      <dgm:t>
        <a:bodyPr/>
        <a:lstStyle/>
        <a:p>
          <a:r>
            <a:rPr lang="fr-FR" b="0" i="0"/>
            <a:t>&gt; 15000 ppm</a:t>
          </a:r>
          <a:endParaRPr lang="en-US"/>
        </a:p>
      </dgm:t>
    </dgm:pt>
    <dgm:pt modelId="{C86684F2-CA79-429F-B45C-D1C185D229AA}" type="parTrans" cxnId="{0785C877-06EE-4942-B3BB-C690A8EB2718}">
      <dgm:prSet/>
      <dgm:spPr/>
      <dgm:t>
        <a:bodyPr/>
        <a:lstStyle/>
        <a:p>
          <a:endParaRPr lang="en-US"/>
        </a:p>
      </dgm:t>
    </dgm:pt>
    <dgm:pt modelId="{CD0B24A5-2762-4EA1-8A36-8CF3432CD145}" type="sibTrans" cxnId="{0785C877-06EE-4942-B3BB-C690A8EB2718}">
      <dgm:prSet/>
      <dgm:spPr/>
      <dgm:t>
        <a:bodyPr/>
        <a:lstStyle/>
        <a:p>
          <a:endParaRPr lang="en-US"/>
        </a:p>
      </dgm:t>
    </dgm:pt>
    <dgm:pt modelId="{6DFD7E1D-B91A-4655-8F2D-6AB22E035272}">
      <dgm:prSet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fr-FR" b="0" i="0"/>
            <a:t>&gt; 40000 ppm</a:t>
          </a:r>
          <a:endParaRPr lang="en-US"/>
        </a:p>
      </dgm:t>
    </dgm:pt>
    <dgm:pt modelId="{69753391-381B-4CE3-849B-6AE3C12C198D}" type="parTrans" cxnId="{8FC1E2AC-3215-4EBE-8666-17FE4659AF4D}">
      <dgm:prSet/>
      <dgm:spPr/>
      <dgm:t>
        <a:bodyPr/>
        <a:lstStyle/>
        <a:p>
          <a:endParaRPr lang="en-US"/>
        </a:p>
      </dgm:t>
    </dgm:pt>
    <dgm:pt modelId="{42AB379C-4509-48CC-ACB1-35D165158546}" type="sibTrans" cxnId="{8FC1E2AC-3215-4EBE-8666-17FE4659AF4D}">
      <dgm:prSet/>
      <dgm:spPr/>
      <dgm:t>
        <a:bodyPr/>
        <a:lstStyle/>
        <a:p>
          <a:endParaRPr lang="en-US"/>
        </a:p>
      </dgm:t>
    </dgm:pt>
    <dgm:pt modelId="{165E83B3-AC93-9647-9805-BC3BC493E3F0}">
      <dgm:prSet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fr-FR" b="0" i="0"/>
            <a:t> niveau dans l’environnement extérieur</a:t>
          </a:r>
          <a:endParaRPr lang="en-US"/>
        </a:p>
      </dgm:t>
    </dgm:pt>
    <dgm:pt modelId="{2B4AD3A1-154F-2340-A524-4D009727BCE1}" type="parTrans" cxnId="{997A7594-4F50-0C4D-B35D-0A926350AC8C}">
      <dgm:prSet/>
      <dgm:spPr/>
      <dgm:t>
        <a:bodyPr/>
        <a:lstStyle/>
        <a:p>
          <a:endParaRPr lang="fr-FR"/>
        </a:p>
      </dgm:t>
    </dgm:pt>
    <dgm:pt modelId="{3F6773F5-9E83-0A4F-959D-83993E0C48E3}" type="sibTrans" cxnId="{997A7594-4F50-0C4D-B35D-0A926350AC8C}">
      <dgm:prSet/>
      <dgm:spPr/>
      <dgm:t>
        <a:bodyPr/>
        <a:lstStyle/>
        <a:p>
          <a:endParaRPr lang="fr-FR"/>
        </a:p>
      </dgm:t>
    </dgm:pt>
    <dgm:pt modelId="{146FE257-2E1B-C949-B498-496A755893F5}">
      <dgm:prSet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fr-FR" b="0" i="0"/>
            <a:t> niveau recommandé de CO2 à l’intérieur</a:t>
          </a:r>
          <a:endParaRPr lang="en-US"/>
        </a:p>
      </dgm:t>
    </dgm:pt>
    <dgm:pt modelId="{117FD7C2-35D8-1D46-A1DD-13532E64F7CA}" type="parTrans" cxnId="{EEDB5ED4-0135-F945-87D7-17A7F7D9845C}">
      <dgm:prSet/>
      <dgm:spPr/>
      <dgm:t>
        <a:bodyPr/>
        <a:lstStyle/>
        <a:p>
          <a:endParaRPr lang="fr-FR"/>
        </a:p>
      </dgm:t>
    </dgm:pt>
    <dgm:pt modelId="{05F441FA-9F49-FA44-A8CC-1E208DC42205}" type="sibTrans" cxnId="{EEDB5ED4-0135-F945-87D7-17A7F7D9845C}">
      <dgm:prSet/>
      <dgm:spPr/>
      <dgm:t>
        <a:bodyPr/>
        <a:lstStyle/>
        <a:p>
          <a:endParaRPr lang="fr-FR"/>
        </a:p>
      </dgm:t>
    </dgm:pt>
    <dgm:pt modelId="{BCB4E1B2-48C0-EA42-A31E-A20FCED86DB2}">
      <dgm:prSet/>
      <dgm:spPr>
        <a:solidFill>
          <a:srgbClr val="FF2028">
            <a:alpha val="65098"/>
          </a:srgbClr>
        </a:solidFill>
      </dgm:spPr>
      <dgm:t>
        <a:bodyPr/>
        <a:lstStyle/>
        <a:p>
          <a:r>
            <a:rPr lang="fr-FR" b="0" i="0"/>
            <a:t>niveau maximal recommandé de CO2 à l’intérieur</a:t>
          </a:r>
          <a:endParaRPr lang="en-US"/>
        </a:p>
      </dgm:t>
    </dgm:pt>
    <dgm:pt modelId="{41DFAECF-BB55-BA4C-BAE2-DF31B842C2DD}" type="parTrans" cxnId="{98A7625F-3B37-3E4A-BA30-FDC19120D2F3}">
      <dgm:prSet/>
      <dgm:spPr/>
      <dgm:t>
        <a:bodyPr/>
        <a:lstStyle/>
        <a:p>
          <a:endParaRPr lang="fr-FR"/>
        </a:p>
      </dgm:t>
    </dgm:pt>
    <dgm:pt modelId="{99EB415B-A411-BB47-97D7-83272B2F2FBD}" type="sibTrans" cxnId="{98A7625F-3B37-3E4A-BA30-FDC19120D2F3}">
      <dgm:prSet/>
      <dgm:spPr/>
      <dgm:t>
        <a:bodyPr/>
        <a:lstStyle/>
        <a:p>
          <a:endParaRPr lang="fr-FR"/>
        </a:p>
      </dgm:t>
    </dgm:pt>
    <dgm:pt modelId="{28FAF709-05FA-3546-8E9B-98FBE30E9FBE}">
      <dgm:prSet/>
      <dgm:spPr>
        <a:solidFill>
          <a:srgbClr val="C00000">
            <a:alpha val="60000"/>
          </a:srgbClr>
        </a:solidFill>
      </dgm:spPr>
      <dgm:t>
        <a:bodyPr/>
        <a:lstStyle/>
        <a:p>
          <a:r>
            <a:rPr lang="fr-FR" b="0" i="0" dirty="0"/>
            <a:t>signes de fatigue et concentration réduite ....</a:t>
          </a:r>
          <a:endParaRPr lang="en-US" dirty="0"/>
        </a:p>
      </dgm:t>
    </dgm:pt>
    <dgm:pt modelId="{D7F75A0E-6C08-BA49-8CD6-4AFC6A307356}" type="parTrans" cxnId="{6AF00DBB-28C7-314B-8712-63974DE5E09A}">
      <dgm:prSet/>
      <dgm:spPr/>
      <dgm:t>
        <a:bodyPr/>
        <a:lstStyle/>
        <a:p>
          <a:endParaRPr lang="fr-FR"/>
        </a:p>
      </dgm:t>
    </dgm:pt>
    <dgm:pt modelId="{F72ACF6B-2569-D040-88C6-BD8D83772A1C}" type="sibTrans" cxnId="{6AF00DBB-28C7-314B-8712-63974DE5E09A}">
      <dgm:prSet/>
      <dgm:spPr/>
      <dgm:t>
        <a:bodyPr/>
        <a:lstStyle/>
        <a:p>
          <a:endParaRPr lang="fr-FR"/>
        </a:p>
      </dgm:t>
    </dgm:pt>
    <dgm:pt modelId="{66300BE6-43DD-D844-A34A-419ABACCE260}">
      <dgm:prSet/>
      <dgm:spPr>
        <a:solidFill>
          <a:srgbClr val="B20205">
            <a:alpha val="53725"/>
          </a:srgbClr>
        </a:solidFill>
      </dgm:spPr>
      <dgm:t>
        <a:bodyPr/>
        <a:lstStyle/>
        <a:p>
          <a:r>
            <a:rPr lang="fr-FR" b="0" i="0"/>
            <a:t>maux de tête potentiels</a:t>
          </a:r>
          <a:endParaRPr lang="en-US"/>
        </a:p>
      </dgm:t>
    </dgm:pt>
    <dgm:pt modelId="{3F5AC529-0921-B741-AC9F-0879B7B4644F}" type="parTrans" cxnId="{C806EF42-412B-CC4E-8813-F68082AFC0BC}">
      <dgm:prSet/>
      <dgm:spPr/>
      <dgm:t>
        <a:bodyPr/>
        <a:lstStyle/>
        <a:p>
          <a:endParaRPr lang="fr-FR"/>
        </a:p>
      </dgm:t>
    </dgm:pt>
    <dgm:pt modelId="{E63AE352-65CE-3743-9AF5-D10A466D3A53}" type="sibTrans" cxnId="{C806EF42-412B-CC4E-8813-F68082AFC0BC}">
      <dgm:prSet/>
      <dgm:spPr/>
      <dgm:t>
        <a:bodyPr/>
        <a:lstStyle/>
        <a:p>
          <a:endParaRPr lang="fr-FR"/>
        </a:p>
      </dgm:t>
    </dgm:pt>
    <dgm:pt modelId="{F8DF036E-647D-744D-BC85-536919F55535}">
      <dgm:prSet/>
      <dgm:spPr>
        <a:solidFill>
          <a:srgbClr val="A40105">
            <a:alpha val="51765"/>
          </a:srgbClr>
        </a:solidFill>
      </dgm:spPr>
      <dgm:t>
        <a:bodyPr/>
        <a:lstStyle/>
        <a:p>
          <a:r>
            <a:rPr lang="fr-FR" b="0" i="0"/>
            <a:t>concentration maximale sans risque pour la santé</a:t>
          </a:r>
          <a:endParaRPr lang="en-US"/>
        </a:p>
      </dgm:t>
    </dgm:pt>
    <dgm:pt modelId="{30D3C4A6-445A-E24C-97A2-C2D002724299}" type="parTrans" cxnId="{0E2400D9-6746-7A44-847D-2FFD990361B4}">
      <dgm:prSet/>
      <dgm:spPr/>
      <dgm:t>
        <a:bodyPr/>
        <a:lstStyle/>
        <a:p>
          <a:endParaRPr lang="fr-FR"/>
        </a:p>
      </dgm:t>
    </dgm:pt>
    <dgm:pt modelId="{40E623EF-275B-964A-A8C7-18C52438ED3D}" type="sibTrans" cxnId="{0E2400D9-6746-7A44-847D-2FFD990361B4}">
      <dgm:prSet/>
      <dgm:spPr/>
      <dgm:t>
        <a:bodyPr/>
        <a:lstStyle/>
        <a:p>
          <a:endParaRPr lang="fr-FR"/>
        </a:p>
      </dgm:t>
    </dgm:pt>
    <dgm:pt modelId="{55509F72-3217-3F47-9F06-E0A8FB7E44BC}">
      <dgm:prSet/>
      <dgm:spPr>
        <a:solidFill>
          <a:srgbClr val="910206">
            <a:alpha val="46275"/>
          </a:srgbClr>
        </a:solidFill>
      </dgm:spPr>
      <dgm:t>
        <a:bodyPr/>
        <a:lstStyle/>
        <a:p>
          <a:r>
            <a:rPr lang="fr-FR" b="0" i="0"/>
            <a:t>nausées et rythme cardiaque accéléré</a:t>
          </a:r>
          <a:endParaRPr lang="en-US"/>
        </a:p>
      </dgm:t>
    </dgm:pt>
    <dgm:pt modelId="{C3E3AA78-26D3-0F41-81CD-1DF17AD23F02}" type="parTrans" cxnId="{F23E6C4F-D39E-0A44-959C-35C1CC6ABF60}">
      <dgm:prSet/>
      <dgm:spPr/>
      <dgm:t>
        <a:bodyPr/>
        <a:lstStyle/>
        <a:p>
          <a:endParaRPr lang="fr-FR"/>
        </a:p>
      </dgm:t>
    </dgm:pt>
    <dgm:pt modelId="{E20E3420-B7F5-0341-A814-1CB19640D49D}" type="sibTrans" cxnId="{F23E6C4F-D39E-0A44-959C-35C1CC6ABF60}">
      <dgm:prSet/>
      <dgm:spPr/>
      <dgm:t>
        <a:bodyPr/>
        <a:lstStyle/>
        <a:p>
          <a:endParaRPr lang="fr-FR"/>
        </a:p>
      </dgm:t>
    </dgm:pt>
    <dgm:pt modelId="{6582ADE0-C0E4-F947-9D9D-851965053BD6}">
      <dgm:prSet/>
      <dgm:spPr>
        <a:solidFill>
          <a:srgbClr val="6E0006">
            <a:alpha val="53333"/>
          </a:srgbClr>
        </a:solidFill>
      </dgm:spPr>
      <dgm:t>
        <a:bodyPr/>
        <a:lstStyle/>
        <a:p>
          <a:r>
            <a:rPr lang="fr-FR" b="0" i="0"/>
            <a:t>problèmes respiratoires</a:t>
          </a:r>
          <a:endParaRPr lang="en-US"/>
        </a:p>
      </dgm:t>
    </dgm:pt>
    <dgm:pt modelId="{C80F442A-A4F0-A24A-9051-C0A4ACCFFCB2}" type="parTrans" cxnId="{51A29699-4E04-3C46-95FE-C3FA9FEDE4A9}">
      <dgm:prSet/>
      <dgm:spPr/>
      <dgm:t>
        <a:bodyPr/>
        <a:lstStyle/>
        <a:p>
          <a:endParaRPr lang="fr-FR"/>
        </a:p>
      </dgm:t>
    </dgm:pt>
    <dgm:pt modelId="{02AA8819-6EE8-C54A-A1BB-F581D3BC2102}" type="sibTrans" cxnId="{51A29699-4E04-3C46-95FE-C3FA9FEDE4A9}">
      <dgm:prSet/>
      <dgm:spPr/>
      <dgm:t>
        <a:bodyPr/>
        <a:lstStyle/>
        <a:p>
          <a:endParaRPr lang="fr-FR"/>
        </a:p>
      </dgm:t>
    </dgm:pt>
    <dgm:pt modelId="{19A15F02-2A29-6846-87D9-54B907178BB9}">
      <dgm:prSet/>
      <dgm:spPr>
        <a:solidFill>
          <a:schemeClr val="tx1">
            <a:lumMod val="50000"/>
            <a:lumOff val="50000"/>
            <a:alpha val="90000"/>
          </a:schemeClr>
        </a:solidFill>
      </dgm:spPr>
      <dgm:t>
        <a:bodyPr/>
        <a:lstStyle/>
        <a:p>
          <a:r>
            <a:rPr lang="fr-FR" b="0" i="0"/>
            <a:t>perte de conscience potentielle</a:t>
          </a:r>
          <a:endParaRPr lang="en-US"/>
        </a:p>
      </dgm:t>
    </dgm:pt>
    <dgm:pt modelId="{ABFA8648-7DCA-AA4B-B265-248651CC398C}" type="parTrans" cxnId="{78E9B375-DDDA-3A48-87A1-ECAE097EABFF}">
      <dgm:prSet/>
      <dgm:spPr/>
      <dgm:t>
        <a:bodyPr/>
        <a:lstStyle/>
        <a:p>
          <a:endParaRPr lang="fr-FR"/>
        </a:p>
      </dgm:t>
    </dgm:pt>
    <dgm:pt modelId="{DB1F6BAA-2530-0A4A-92D3-7C71B8ACCDFA}" type="sibTrans" cxnId="{78E9B375-DDDA-3A48-87A1-ECAE097EABFF}">
      <dgm:prSet/>
      <dgm:spPr/>
      <dgm:t>
        <a:bodyPr/>
        <a:lstStyle/>
        <a:p>
          <a:endParaRPr lang="fr-FR"/>
        </a:p>
      </dgm:t>
    </dgm:pt>
    <dgm:pt modelId="{CFC1FCE6-1E6B-814F-B0D9-D9556D8763C3}" type="pres">
      <dgm:prSet presAssocID="{5660AC97-1236-4C2B-BF52-74E88F623267}" presName="Name0" presStyleCnt="0">
        <dgm:presLayoutVars>
          <dgm:dir/>
          <dgm:animLvl val="lvl"/>
          <dgm:resizeHandles val="exact"/>
        </dgm:presLayoutVars>
      </dgm:prSet>
      <dgm:spPr/>
    </dgm:pt>
    <dgm:pt modelId="{4EC65881-6DC3-6542-8335-236DAB178532}" type="pres">
      <dgm:prSet presAssocID="{02C886E7-792B-4D97-B1EA-A71714A84441}" presName="linNode" presStyleCnt="0"/>
      <dgm:spPr/>
    </dgm:pt>
    <dgm:pt modelId="{3CE14A46-9E35-A440-87F5-4D885FE99876}" type="pres">
      <dgm:prSet presAssocID="{02C886E7-792B-4D97-B1EA-A71714A84441}" presName="parentText" presStyleLbl="node1" presStyleIdx="0" presStyleCnt="9">
        <dgm:presLayoutVars>
          <dgm:chMax val="1"/>
          <dgm:bulletEnabled val="1"/>
        </dgm:presLayoutVars>
      </dgm:prSet>
      <dgm:spPr/>
    </dgm:pt>
    <dgm:pt modelId="{B0BB1CE8-D344-BC44-AB11-057E8ACE6948}" type="pres">
      <dgm:prSet presAssocID="{02C886E7-792B-4D97-B1EA-A71714A84441}" presName="descendantText" presStyleLbl="alignAccFollowNode1" presStyleIdx="0" presStyleCnt="9">
        <dgm:presLayoutVars>
          <dgm:bulletEnabled val="1"/>
        </dgm:presLayoutVars>
      </dgm:prSet>
      <dgm:spPr/>
    </dgm:pt>
    <dgm:pt modelId="{6872BEB0-5597-3B4C-A682-FFADDC2C8042}" type="pres">
      <dgm:prSet presAssocID="{2F6C7FDD-8ED1-47D6-8215-312FA2DFAB03}" presName="sp" presStyleCnt="0"/>
      <dgm:spPr/>
    </dgm:pt>
    <dgm:pt modelId="{97E701AB-78E1-C54E-B590-9EE5A72ACB7E}" type="pres">
      <dgm:prSet presAssocID="{8F38A45C-4C33-4E6F-B67D-77C1FC6D428F}" presName="linNode" presStyleCnt="0"/>
      <dgm:spPr/>
    </dgm:pt>
    <dgm:pt modelId="{BA57A281-E2D0-A54A-8D52-E8663237E2A6}" type="pres">
      <dgm:prSet presAssocID="{8F38A45C-4C33-4E6F-B67D-77C1FC6D428F}" presName="parentText" presStyleLbl="node1" presStyleIdx="1" presStyleCnt="9">
        <dgm:presLayoutVars>
          <dgm:chMax val="1"/>
          <dgm:bulletEnabled val="1"/>
        </dgm:presLayoutVars>
      </dgm:prSet>
      <dgm:spPr/>
    </dgm:pt>
    <dgm:pt modelId="{0FE58ABE-6EE3-BD43-BFD3-8256D323D804}" type="pres">
      <dgm:prSet presAssocID="{8F38A45C-4C33-4E6F-B67D-77C1FC6D428F}" presName="descendantText" presStyleLbl="alignAccFollowNode1" presStyleIdx="1" presStyleCnt="9">
        <dgm:presLayoutVars>
          <dgm:bulletEnabled val="1"/>
        </dgm:presLayoutVars>
      </dgm:prSet>
      <dgm:spPr/>
    </dgm:pt>
    <dgm:pt modelId="{3DB693F2-8B31-CB4B-8920-99ADD1FC6543}" type="pres">
      <dgm:prSet presAssocID="{7FF90C41-BDF3-4FA4-8E8F-E63360573FA3}" presName="sp" presStyleCnt="0"/>
      <dgm:spPr/>
    </dgm:pt>
    <dgm:pt modelId="{20CB205F-BC95-5446-8151-0837139EF031}" type="pres">
      <dgm:prSet presAssocID="{69274298-9687-467F-A052-564A8DEC523B}" presName="linNode" presStyleCnt="0"/>
      <dgm:spPr/>
    </dgm:pt>
    <dgm:pt modelId="{0BE8B421-BCBD-FB49-B2FE-C53A81C01F4B}" type="pres">
      <dgm:prSet presAssocID="{69274298-9687-467F-A052-564A8DEC523B}" presName="parentText" presStyleLbl="node1" presStyleIdx="2" presStyleCnt="9">
        <dgm:presLayoutVars>
          <dgm:chMax val="1"/>
          <dgm:bulletEnabled val="1"/>
        </dgm:presLayoutVars>
      </dgm:prSet>
      <dgm:spPr/>
    </dgm:pt>
    <dgm:pt modelId="{1CF61E94-F4F4-1044-9DF2-0E162A8B04C4}" type="pres">
      <dgm:prSet presAssocID="{69274298-9687-467F-A052-564A8DEC523B}" presName="descendantText" presStyleLbl="alignAccFollowNode1" presStyleIdx="2" presStyleCnt="9">
        <dgm:presLayoutVars>
          <dgm:bulletEnabled val="1"/>
        </dgm:presLayoutVars>
      </dgm:prSet>
      <dgm:spPr/>
    </dgm:pt>
    <dgm:pt modelId="{26393397-7A90-4D4F-934B-29CC919C9947}" type="pres">
      <dgm:prSet presAssocID="{83E61063-7FD8-4A03-889B-37F9CAA7758D}" presName="sp" presStyleCnt="0"/>
      <dgm:spPr/>
    </dgm:pt>
    <dgm:pt modelId="{A97001A1-CF91-5747-A782-875E4B95C64A}" type="pres">
      <dgm:prSet presAssocID="{7E5950E6-C970-4740-A6BC-FD24AB9BE3E7}" presName="linNode" presStyleCnt="0"/>
      <dgm:spPr/>
    </dgm:pt>
    <dgm:pt modelId="{79313F98-1F75-244D-9384-B7D2244547AB}" type="pres">
      <dgm:prSet presAssocID="{7E5950E6-C970-4740-A6BC-FD24AB9BE3E7}" presName="parentText" presStyleLbl="node1" presStyleIdx="3" presStyleCnt="9">
        <dgm:presLayoutVars>
          <dgm:chMax val="1"/>
          <dgm:bulletEnabled val="1"/>
        </dgm:presLayoutVars>
      </dgm:prSet>
      <dgm:spPr/>
    </dgm:pt>
    <dgm:pt modelId="{E9873C4E-986A-984B-B8C4-FC400D8BE4CA}" type="pres">
      <dgm:prSet presAssocID="{7E5950E6-C970-4740-A6BC-FD24AB9BE3E7}" presName="descendantText" presStyleLbl="alignAccFollowNode1" presStyleIdx="3" presStyleCnt="9">
        <dgm:presLayoutVars>
          <dgm:bulletEnabled val="1"/>
        </dgm:presLayoutVars>
      </dgm:prSet>
      <dgm:spPr/>
    </dgm:pt>
    <dgm:pt modelId="{6F4F6499-EB59-3241-8360-7A4F58CE0C25}" type="pres">
      <dgm:prSet presAssocID="{5DF29E0D-59D6-4827-9EEE-2F396167AF7B}" presName="sp" presStyleCnt="0"/>
      <dgm:spPr/>
    </dgm:pt>
    <dgm:pt modelId="{659C38C5-270D-7641-92B7-F92829EDEC78}" type="pres">
      <dgm:prSet presAssocID="{6EAD456F-4249-43C0-B677-CFD0A78D5D85}" presName="linNode" presStyleCnt="0"/>
      <dgm:spPr/>
    </dgm:pt>
    <dgm:pt modelId="{3D7D8B33-66A5-7A4B-9BBA-F2728DB42348}" type="pres">
      <dgm:prSet presAssocID="{6EAD456F-4249-43C0-B677-CFD0A78D5D85}" presName="parentText" presStyleLbl="node1" presStyleIdx="4" presStyleCnt="9">
        <dgm:presLayoutVars>
          <dgm:chMax val="1"/>
          <dgm:bulletEnabled val="1"/>
        </dgm:presLayoutVars>
      </dgm:prSet>
      <dgm:spPr/>
    </dgm:pt>
    <dgm:pt modelId="{0D3BCFAD-DE55-E548-BC4C-BFB2A1624902}" type="pres">
      <dgm:prSet presAssocID="{6EAD456F-4249-43C0-B677-CFD0A78D5D85}" presName="descendantText" presStyleLbl="alignAccFollowNode1" presStyleIdx="4" presStyleCnt="9">
        <dgm:presLayoutVars>
          <dgm:bulletEnabled val="1"/>
        </dgm:presLayoutVars>
      </dgm:prSet>
      <dgm:spPr/>
    </dgm:pt>
    <dgm:pt modelId="{2BA861E2-52C1-B04D-8FF5-AD492A32B7D0}" type="pres">
      <dgm:prSet presAssocID="{E2DCC321-130D-4EAD-B660-FB3E10549EE7}" presName="sp" presStyleCnt="0"/>
      <dgm:spPr/>
    </dgm:pt>
    <dgm:pt modelId="{DEF8AA36-FD23-5042-A94E-2BB099BCE255}" type="pres">
      <dgm:prSet presAssocID="{3B108085-D816-4DB0-94D4-B391B47831AC}" presName="linNode" presStyleCnt="0"/>
      <dgm:spPr/>
    </dgm:pt>
    <dgm:pt modelId="{918B7255-B6F1-644B-A496-105250B444C5}" type="pres">
      <dgm:prSet presAssocID="{3B108085-D816-4DB0-94D4-B391B47831AC}" presName="parentText" presStyleLbl="node1" presStyleIdx="5" presStyleCnt="9">
        <dgm:presLayoutVars>
          <dgm:chMax val="1"/>
          <dgm:bulletEnabled val="1"/>
        </dgm:presLayoutVars>
      </dgm:prSet>
      <dgm:spPr/>
    </dgm:pt>
    <dgm:pt modelId="{8A1E35BE-FD27-254B-8F44-95493DEC135A}" type="pres">
      <dgm:prSet presAssocID="{3B108085-D816-4DB0-94D4-B391B47831AC}" presName="descendantText" presStyleLbl="alignAccFollowNode1" presStyleIdx="5" presStyleCnt="9">
        <dgm:presLayoutVars>
          <dgm:bulletEnabled val="1"/>
        </dgm:presLayoutVars>
      </dgm:prSet>
      <dgm:spPr/>
    </dgm:pt>
    <dgm:pt modelId="{A9610459-9534-344D-8BD0-F59D92216F75}" type="pres">
      <dgm:prSet presAssocID="{66620CD4-38ED-4308-9AD0-0C85509674C2}" presName="sp" presStyleCnt="0"/>
      <dgm:spPr/>
    </dgm:pt>
    <dgm:pt modelId="{38CBB92B-92C5-C24C-9C35-02B059F58BC4}" type="pres">
      <dgm:prSet presAssocID="{B530C80E-1E88-434D-9F0C-80CEBADE26FA}" presName="linNode" presStyleCnt="0"/>
      <dgm:spPr/>
    </dgm:pt>
    <dgm:pt modelId="{CE1428A5-583D-8845-9717-34E75610BA3A}" type="pres">
      <dgm:prSet presAssocID="{B530C80E-1E88-434D-9F0C-80CEBADE26FA}" presName="parentText" presStyleLbl="node1" presStyleIdx="6" presStyleCnt="9">
        <dgm:presLayoutVars>
          <dgm:chMax val="1"/>
          <dgm:bulletEnabled val="1"/>
        </dgm:presLayoutVars>
      </dgm:prSet>
      <dgm:spPr/>
    </dgm:pt>
    <dgm:pt modelId="{9A5B9AC2-6E2D-D44E-BD13-3D4787ED95AE}" type="pres">
      <dgm:prSet presAssocID="{B530C80E-1E88-434D-9F0C-80CEBADE26FA}" presName="descendantText" presStyleLbl="alignAccFollowNode1" presStyleIdx="6" presStyleCnt="9">
        <dgm:presLayoutVars>
          <dgm:bulletEnabled val="1"/>
        </dgm:presLayoutVars>
      </dgm:prSet>
      <dgm:spPr/>
    </dgm:pt>
    <dgm:pt modelId="{05300047-5EA2-7448-AF1F-499284B0D8E5}" type="pres">
      <dgm:prSet presAssocID="{3CC22466-56C3-47F7-BCB0-31989EF9D621}" presName="sp" presStyleCnt="0"/>
      <dgm:spPr/>
    </dgm:pt>
    <dgm:pt modelId="{9A263345-2B10-9845-85B1-FC071E5F3D7A}" type="pres">
      <dgm:prSet presAssocID="{50FCF510-429C-4360-9A7D-0CC271E7F201}" presName="linNode" presStyleCnt="0"/>
      <dgm:spPr/>
    </dgm:pt>
    <dgm:pt modelId="{AF230A6D-D743-F749-9B74-5106DB92FE03}" type="pres">
      <dgm:prSet presAssocID="{50FCF510-429C-4360-9A7D-0CC271E7F201}" presName="parentText" presStyleLbl="node1" presStyleIdx="7" presStyleCnt="9">
        <dgm:presLayoutVars>
          <dgm:chMax val="1"/>
          <dgm:bulletEnabled val="1"/>
        </dgm:presLayoutVars>
      </dgm:prSet>
      <dgm:spPr/>
    </dgm:pt>
    <dgm:pt modelId="{888655CB-107F-2941-83E7-C0197C660DE4}" type="pres">
      <dgm:prSet presAssocID="{50FCF510-429C-4360-9A7D-0CC271E7F201}" presName="descendantText" presStyleLbl="alignAccFollowNode1" presStyleIdx="7" presStyleCnt="9">
        <dgm:presLayoutVars>
          <dgm:bulletEnabled val="1"/>
        </dgm:presLayoutVars>
      </dgm:prSet>
      <dgm:spPr/>
    </dgm:pt>
    <dgm:pt modelId="{94B78E38-9D07-3846-A75A-12D3DE191DA4}" type="pres">
      <dgm:prSet presAssocID="{CD0B24A5-2762-4EA1-8A36-8CF3432CD145}" presName="sp" presStyleCnt="0"/>
      <dgm:spPr/>
    </dgm:pt>
    <dgm:pt modelId="{0994A65F-F693-0A4E-8228-D40B181C87FC}" type="pres">
      <dgm:prSet presAssocID="{6DFD7E1D-B91A-4655-8F2D-6AB22E035272}" presName="linNode" presStyleCnt="0"/>
      <dgm:spPr/>
    </dgm:pt>
    <dgm:pt modelId="{479BDA17-54A1-1C45-BADD-71DCFCD0716E}" type="pres">
      <dgm:prSet presAssocID="{6DFD7E1D-B91A-4655-8F2D-6AB22E035272}" presName="parentText" presStyleLbl="node1" presStyleIdx="8" presStyleCnt="9">
        <dgm:presLayoutVars>
          <dgm:chMax val="1"/>
          <dgm:bulletEnabled val="1"/>
        </dgm:presLayoutVars>
      </dgm:prSet>
      <dgm:spPr/>
    </dgm:pt>
    <dgm:pt modelId="{2E0CD560-090C-D24E-B08B-503063B870FA}" type="pres">
      <dgm:prSet presAssocID="{6DFD7E1D-B91A-4655-8F2D-6AB22E035272}" presName="descendantText" presStyleLbl="alignAccFollowNode1" presStyleIdx="8" presStyleCnt="9">
        <dgm:presLayoutVars>
          <dgm:bulletEnabled val="1"/>
        </dgm:presLayoutVars>
      </dgm:prSet>
      <dgm:spPr/>
    </dgm:pt>
  </dgm:ptLst>
  <dgm:cxnLst>
    <dgm:cxn modelId="{5D7FE104-7E5D-4747-A45F-15BE2563AFB6}" type="presOf" srcId="{02C886E7-792B-4D97-B1EA-A71714A84441}" destId="{3CE14A46-9E35-A440-87F5-4D885FE99876}" srcOrd="0" destOrd="0" presId="urn:microsoft.com/office/officeart/2005/8/layout/vList5"/>
    <dgm:cxn modelId="{BE8A850B-505C-0D4A-9E4A-4EC00765B4E8}" type="presOf" srcId="{3B108085-D816-4DB0-94D4-B391B47831AC}" destId="{918B7255-B6F1-644B-A496-105250B444C5}" srcOrd="0" destOrd="0" presId="urn:microsoft.com/office/officeart/2005/8/layout/vList5"/>
    <dgm:cxn modelId="{BECE490C-55C2-084D-B200-54279D92EE01}" type="presOf" srcId="{6582ADE0-C0E4-F947-9D9D-851965053BD6}" destId="{888655CB-107F-2941-83E7-C0197C660DE4}" srcOrd="0" destOrd="0" presId="urn:microsoft.com/office/officeart/2005/8/layout/vList5"/>
    <dgm:cxn modelId="{3652580E-8573-4046-BF2C-6CC64D9E08DC}" type="presOf" srcId="{8F38A45C-4C33-4E6F-B67D-77C1FC6D428F}" destId="{BA57A281-E2D0-A54A-8D52-E8663237E2A6}" srcOrd="0" destOrd="0" presId="urn:microsoft.com/office/officeart/2005/8/layout/vList5"/>
    <dgm:cxn modelId="{D59B5A11-32AF-44E8-985E-6A97EF9351FE}" srcId="{5660AC97-1236-4C2B-BF52-74E88F623267}" destId="{8F38A45C-4C33-4E6F-B67D-77C1FC6D428F}" srcOrd="1" destOrd="0" parTransId="{B897B6FE-AC13-456B-B2C3-DCE0938CE350}" sibTransId="{7FF90C41-BDF3-4FA4-8E8F-E63360573FA3}"/>
    <dgm:cxn modelId="{97396D11-107C-C940-8E80-B803246EB95C}" type="presOf" srcId="{6EAD456F-4249-43C0-B677-CFD0A78D5D85}" destId="{3D7D8B33-66A5-7A4B-9BBA-F2728DB42348}" srcOrd="0" destOrd="0" presId="urn:microsoft.com/office/officeart/2005/8/layout/vList5"/>
    <dgm:cxn modelId="{F10C2513-6699-2649-B00F-BB4042B7CE91}" type="presOf" srcId="{5660AC97-1236-4C2B-BF52-74E88F623267}" destId="{CFC1FCE6-1E6B-814F-B0D9-D9556D8763C3}" srcOrd="0" destOrd="0" presId="urn:microsoft.com/office/officeart/2005/8/layout/vList5"/>
    <dgm:cxn modelId="{A19FF31F-443D-E24E-B772-04B6F43DAE42}" type="presOf" srcId="{28FAF709-05FA-3546-8E9B-98FBE30E9FBE}" destId="{E9873C4E-986A-984B-B8C4-FC400D8BE4CA}" srcOrd="0" destOrd="0" presId="urn:microsoft.com/office/officeart/2005/8/layout/vList5"/>
    <dgm:cxn modelId="{295D7A22-0D62-47B3-BDCB-E419F592C003}" srcId="{5660AC97-1236-4C2B-BF52-74E88F623267}" destId="{B530C80E-1E88-434D-9F0C-80CEBADE26FA}" srcOrd="6" destOrd="0" parTransId="{85E99A08-7F9E-460A-BB7B-F5DC79EB428A}" sibTransId="{3CC22466-56C3-47F7-BCB0-31989EF9D621}"/>
    <dgm:cxn modelId="{C2B6E53A-5042-4042-B79C-6A9576D4CDC9}" srcId="{5660AC97-1236-4C2B-BF52-74E88F623267}" destId="{7E5950E6-C970-4740-A6BC-FD24AB9BE3E7}" srcOrd="3" destOrd="0" parTransId="{1BBA2531-EBC4-455A-81E6-D8BF0B6506DB}" sibTransId="{5DF29E0D-59D6-4827-9EEE-2F396167AF7B}"/>
    <dgm:cxn modelId="{C806EF42-412B-CC4E-8813-F68082AFC0BC}" srcId="{6EAD456F-4249-43C0-B677-CFD0A78D5D85}" destId="{66300BE6-43DD-D844-A34A-419ABACCE260}" srcOrd="0" destOrd="0" parTransId="{3F5AC529-0921-B741-AC9F-0879B7B4644F}" sibTransId="{E63AE352-65CE-3743-9AF5-D10A466D3A53}"/>
    <dgm:cxn modelId="{F23E6C4F-D39E-0A44-959C-35C1CC6ABF60}" srcId="{B530C80E-1E88-434D-9F0C-80CEBADE26FA}" destId="{55509F72-3217-3F47-9F06-E0A8FB7E44BC}" srcOrd="0" destOrd="0" parTransId="{C3E3AA78-26D3-0F41-81CD-1DF17AD23F02}" sibTransId="{E20E3420-B7F5-0341-A814-1CB19640D49D}"/>
    <dgm:cxn modelId="{484C1A53-72FD-4172-B12D-1BE5CF74E700}" srcId="{5660AC97-1236-4C2B-BF52-74E88F623267}" destId="{69274298-9687-467F-A052-564A8DEC523B}" srcOrd="2" destOrd="0" parTransId="{1FAFC192-C788-418B-9FA7-CB26A73BEC1B}" sibTransId="{83E61063-7FD8-4A03-889B-37F9CAA7758D}"/>
    <dgm:cxn modelId="{98A7625F-3B37-3E4A-BA30-FDC19120D2F3}" srcId="{69274298-9687-467F-A052-564A8DEC523B}" destId="{BCB4E1B2-48C0-EA42-A31E-A20FCED86DB2}" srcOrd="0" destOrd="0" parTransId="{41DFAECF-BB55-BA4C-BAE2-DF31B842C2DD}" sibTransId="{99EB415B-A411-BB47-97D7-83272B2F2FBD}"/>
    <dgm:cxn modelId="{09F88C62-DC3B-804E-AA66-E6293BE59B46}" type="presOf" srcId="{66300BE6-43DD-D844-A34A-419ABACCE260}" destId="{0D3BCFAD-DE55-E548-BC4C-BFB2A1624902}" srcOrd="0" destOrd="0" presId="urn:microsoft.com/office/officeart/2005/8/layout/vList5"/>
    <dgm:cxn modelId="{60A82C66-93E4-2D42-847C-CE2D2867B7E5}" type="presOf" srcId="{165E83B3-AC93-9647-9805-BC3BC493E3F0}" destId="{B0BB1CE8-D344-BC44-AB11-057E8ACE6948}" srcOrd="0" destOrd="0" presId="urn:microsoft.com/office/officeart/2005/8/layout/vList5"/>
    <dgm:cxn modelId="{78E9B375-DDDA-3A48-87A1-ECAE097EABFF}" srcId="{6DFD7E1D-B91A-4655-8F2D-6AB22E035272}" destId="{19A15F02-2A29-6846-87D9-54B907178BB9}" srcOrd="0" destOrd="0" parTransId="{ABFA8648-7DCA-AA4B-B265-248651CC398C}" sibTransId="{DB1F6BAA-2530-0A4A-92D3-7C71B8ACCDFA}"/>
    <dgm:cxn modelId="{0785C877-06EE-4942-B3BB-C690A8EB2718}" srcId="{5660AC97-1236-4C2B-BF52-74E88F623267}" destId="{50FCF510-429C-4360-9A7D-0CC271E7F201}" srcOrd="7" destOrd="0" parTransId="{C86684F2-CA79-429F-B45C-D1C185D229AA}" sibTransId="{CD0B24A5-2762-4EA1-8A36-8CF3432CD145}"/>
    <dgm:cxn modelId="{AD0FB78E-D960-4496-B176-51647E620C49}" srcId="{5660AC97-1236-4C2B-BF52-74E88F623267}" destId="{6EAD456F-4249-43C0-B677-CFD0A78D5D85}" srcOrd="4" destOrd="0" parTransId="{EEC6B578-B759-4F77-A81E-4071618064E2}" sibTransId="{E2DCC321-130D-4EAD-B660-FB3E10549EE7}"/>
    <dgm:cxn modelId="{997A7594-4F50-0C4D-B35D-0A926350AC8C}" srcId="{02C886E7-792B-4D97-B1EA-A71714A84441}" destId="{165E83B3-AC93-9647-9805-BC3BC493E3F0}" srcOrd="0" destOrd="0" parTransId="{2B4AD3A1-154F-2340-A524-4D009727BCE1}" sibTransId="{3F6773F5-9E83-0A4F-959D-83993E0C48E3}"/>
    <dgm:cxn modelId="{F96A6596-B4DF-4340-A966-7D3DA91BEC69}" type="presOf" srcId="{B530C80E-1E88-434D-9F0C-80CEBADE26FA}" destId="{CE1428A5-583D-8845-9717-34E75610BA3A}" srcOrd="0" destOrd="0" presId="urn:microsoft.com/office/officeart/2005/8/layout/vList5"/>
    <dgm:cxn modelId="{51A29699-4E04-3C46-95FE-C3FA9FEDE4A9}" srcId="{50FCF510-429C-4360-9A7D-0CC271E7F201}" destId="{6582ADE0-C0E4-F947-9D9D-851965053BD6}" srcOrd="0" destOrd="0" parTransId="{C80F442A-A4F0-A24A-9051-C0A4ACCFFCB2}" sibTransId="{02AA8819-6EE8-C54A-A1BB-F581D3BC2102}"/>
    <dgm:cxn modelId="{C08E6BAC-374D-1B46-A923-8ACF97B3A3BC}" type="presOf" srcId="{6DFD7E1D-B91A-4655-8F2D-6AB22E035272}" destId="{479BDA17-54A1-1C45-BADD-71DCFCD0716E}" srcOrd="0" destOrd="0" presId="urn:microsoft.com/office/officeart/2005/8/layout/vList5"/>
    <dgm:cxn modelId="{8FC1E2AC-3215-4EBE-8666-17FE4659AF4D}" srcId="{5660AC97-1236-4C2B-BF52-74E88F623267}" destId="{6DFD7E1D-B91A-4655-8F2D-6AB22E035272}" srcOrd="8" destOrd="0" parTransId="{69753391-381B-4CE3-849B-6AE3C12C198D}" sibTransId="{42AB379C-4509-48CC-ACB1-35D165158546}"/>
    <dgm:cxn modelId="{36A396B6-EB0E-5C48-8555-4BAE0F406A3D}" type="presOf" srcId="{7E5950E6-C970-4740-A6BC-FD24AB9BE3E7}" destId="{79313F98-1F75-244D-9384-B7D2244547AB}" srcOrd="0" destOrd="0" presId="urn:microsoft.com/office/officeart/2005/8/layout/vList5"/>
    <dgm:cxn modelId="{6AF00DBB-28C7-314B-8712-63974DE5E09A}" srcId="{7E5950E6-C970-4740-A6BC-FD24AB9BE3E7}" destId="{28FAF709-05FA-3546-8E9B-98FBE30E9FBE}" srcOrd="0" destOrd="0" parTransId="{D7F75A0E-6C08-BA49-8CD6-4AFC6A307356}" sibTransId="{F72ACF6B-2569-D040-88C6-BD8D83772A1C}"/>
    <dgm:cxn modelId="{FE76FFC0-A41A-48C6-A4DA-226915BE91D2}" srcId="{5660AC97-1236-4C2B-BF52-74E88F623267}" destId="{02C886E7-792B-4D97-B1EA-A71714A84441}" srcOrd="0" destOrd="0" parTransId="{D1BAC11E-3C7C-49E0-974B-0EFE419E060C}" sibTransId="{2F6C7FDD-8ED1-47D6-8215-312FA2DFAB03}"/>
    <dgm:cxn modelId="{1C79AEC3-AC10-714B-B9F5-BE58018FA0E0}" type="presOf" srcId="{146FE257-2E1B-C949-B498-496A755893F5}" destId="{0FE58ABE-6EE3-BD43-BFD3-8256D323D804}" srcOrd="0" destOrd="0" presId="urn:microsoft.com/office/officeart/2005/8/layout/vList5"/>
    <dgm:cxn modelId="{B9A2F1CE-B2AE-A447-A97A-5C6B44AB7D11}" type="presOf" srcId="{69274298-9687-467F-A052-564A8DEC523B}" destId="{0BE8B421-BCBD-FB49-B2FE-C53A81C01F4B}" srcOrd="0" destOrd="0" presId="urn:microsoft.com/office/officeart/2005/8/layout/vList5"/>
    <dgm:cxn modelId="{839B0AD1-9E3F-4F15-849B-0CA35720F762}" srcId="{5660AC97-1236-4C2B-BF52-74E88F623267}" destId="{3B108085-D816-4DB0-94D4-B391B47831AC}" srcOrd="5" destOrd="0" parTransId="{1ED04529-7732-4F34-8C10-295E9E3055E9}" sibTransId="{66620CD4-38ED-4308-9AD0-0C85509674C2}"/>
    <dgm:cxn modelId="{EEDB5ED4-0135-F945-87D7-17A7F7D9845C}" srcId="{8F38A45C-4C33-4E6F-B67D-77C1FC6D428F}" destId="{146FE257-2E1B-C949-B498-496A755893F5}" srcOrd="0" destOrd="0" parTransId="{117FD7C2-35D8-1D46-A1DD-13532E64F7CA}" sibTransId="{05F441FA-9F49-FA44-A8CC-1E208DC42205}"/>
    <dgm:cxn modelId="{290B39D7-4BAA-8044-857C-40E1C765DDFB}" type="presOf" srcId="{F8DF036E-647D-744D-BC85-536919F55535}" destId="{8A1E35BE-FD27-254B-8F44-95493DEC135A}" srcOrd="0" destOrd="0" presId="urn:microsoft.com/office/officeart/2005/8/layout/vList5"/>
    <dgm:cxn modelId="{0E2400D9-6746-7A44-847D-2FFD990361B4}" srcId="{3B108085-D816-4DB0-94D4-B391B47831AC}" destId="{F8DF036E-647D-744D-BC85-536919F55535}" srcOrd="0" destOrd="0" parTransId="{30D3C4A6-445A-E24C-97A2-C2D002724299}" sibTransId="{40E623EF-275B-964A-A8C7-18C52438ED3D}"/>
    <dgm:cxn modelId="{66044BDC-E22F-024A-AEA3-A8BB48E32EDA}" type="presOf" srcId="{50FCF510-429C-4360-9A7D-0CC271E7F201}" destId="{AF230A6D-D743-F749-9B74-5106DB92FE03}" srcOrd="0" destOrd="0" presId="urn:microsoft.com/office/officeart/2005/8/layout/vList5"/>
    <dgm:cxn modelId="{37D00AE2-FAC5-B744-B84D-A8A1E427E89D}" type="presOf" srcId="{BCB4E1B2-48C0-EA42-A31E-A20FCED86DB2}" destId="{1CF61E94-F4F4-1044-9DF2-0E162A8B04C4}" srcOrd="0" destOrd="0" presId="urn:microsoft.com/office/officeart/2005/8/layout/vList5"/>
    <dgm:cxn modelId="{757060ED-87E3-DB4A-83ED-6A27A9612A83}" type="presOf" srcId="{55509F72-3217-3F47-9F06-E0A8FB7E44BC}" destId="{9A5B9AC2-6E2D-D44E-BD13-3D4787ED95AE}" srcOrd="0" destOrd="0" presId="urn:microsoft.com/office/officeart/2005/8/layout/vList5"/>
    <dgm:cxn modelId="{14FDB5F8-A162-E247-A1DC-CC785A70D4D1}" type="presOf" srcId="{19A15F02-2A29-6846-87D9-54B907178BB9}" destId="{2E0CD560-090C-D24E-B08B-503063B870FA}" srcOrd="0" destOrd="0" presId="urn:microsoft.com/office/officeart/2005/8/layout/vList5"/>
    <dgm:cxn modelId="{BC143EBB-CD26-CF49-9370-0DF2FD3C5E3E}" type="presParOf" srcId="{CFC1FCE6-1E6B-814F-B0D9-D9556D8763C3}" destId="{4EC65881-6DC3-6542-8335-236DAB178532}" srcOrd="0" destOrd="0" presId="urn:microsoft.com/office/officeart/2005/8/layout/vList5"/>
    <dgm:cxn modelId="{EB797E27-9AA7-D441-863F-ED12AEF4A8C5}" type="presParOf" srcId="{4EC65881-6DC3-6542-8335-236DAB178532}" destId="{3CE14A46-9E35-A440-87F5-4D885FE99876}" srcOrd="0" destOrd="0" presId="urn:microsoft.com/office/officeart/2005/8/layout/vList5"/>
    <dgm:cxn modelId="{057E3BDD-E45E-544D-BEDB-C5FE335735C4}" type="presParOf" srcId="{4EC65881-6DC3-6542-8335-236DAB178532}" destId="{B0BB1CE8-D344-BC44-AB11-057E8ACE6948}" srcOrd="1" destOrd="0" presId="urn:microsoft.com/office/officeart/2005/8/layout/vList5"/>
    <dgm:cxn modelId="{13A3F410-4F87-5C4C-B92D-2D5A89F9D67C}" type="presParOf" srcId="{CFC1FCE6-1E6B-814F-B0D9-D9556D8763C3}" destId="{6872BEB0-5597-3B4C-A682-FFADDC2C8042}" srcOrd="1" destOrd="0" presId="urn:microsoft.com/office/officeart/2005/8/layout/vList5"/>
    <dgm:cxn modelId="{5796B200-331A-0940-B2E3-5B273CE63938}" type="presParOf" srcId="{CFC1FCE6-1E6B-814F-B0D9-D9556D8763C3}" destId="{97E701AB-78E1-C54E-B590-9EE5A72ACB7E}" srcOrd="2" destOrd="0" presId="urn:microsoft.com/office/officeart/2005/8/layout/vList5"/>
    <dgm:cxn modelId="{AC84B7FB-CE4B-1C49-8D5A-854B527587B8}" type="presParOf" srcId="{97E701AB-78E1-C54E-B590-9EE5A72ACB7E}" destId="{BA57A281-E2D0-A54A-8D52-E8663237E2A6}" srcOrd="0" destOrd="0" presId="urn:microsoft.com/office/officeart/2005/8/layout/vList5"/>
    <dgm:cxn modelId="{D895F6B9-F546-FD4F-BD19-23E8ED3BE9F2}" type="presParOf" srcId="{97E701AB-78E1-C54E-B590-9EE5A72ACB7E}" destId="{0FE58ABE-6EE3-BD43-BFD3-8256D323D804}" srcOrd="1" destOrd="0" presId="urn:microsoft.com/office/officeart/2005/8/layout/vList5"/>
    <dgm:cxn modelId="{29CA856D-57C2-8D49-8F4F-6B82229CBECA}" type="presParOf" srcId="{CFC1FCE6-1E6B-814F-B0D9-D9556D8763C3}" destId="{3DB693F2-8B31-CB4B-8920-99ADD1FC6543}" srcOrd="3" destOrd="0" presId="urn:microsoft.com/office/officeart/2005/8/layout/vList5"/>
    <dgm:cxn modelId="{FD77CBD6-C7C4-0342-B799-E263C1B1D111}" type="presParOf" srcId="{CFC1FCE6-1E6B-814F-B0D9-D9556D8763C3}" destId="{20CB205F-BC95-5446-8151-0837139EF031}" srcOrd="4" destOrd="0" presId="urn:microsoft.com/office/officeart/2005/8/layout/vList5"/>
    <dgm:cxn modelId="{942F8B69-7192-5742-9B66-F59259960CEC}" type="presParOf" srcId="{20CB205F-BC95-5446-8151-0837139EF031}" destId="{0BE8B421-BCBD-FB49-B2FE-C53A81C01F4B}" srcOrd="0" destOrd="0" presId="urn:microsoft.com/office/officeart/2005/8/layout/vList5"/>
    <dgm:cxn modelId="{17080E49-6F8D-1E48-9C68-9980553E0F82}" type="presParOf" srcId="{20CB205F-BC95-5446-8151-0837139EF031}" destId="{1CF61E94-F4F4-1044-9DF2-0E162A8B04C4}" srcOrd="1" destOrd="0" presId="urn:microsoft.com/office/officeart/2005/8/layout/vList5"/>
    <dgm:cxn modelId="{0FD82458-A2FE-7043-95D5-B85280CB8043}" type="presParOf" srcId="{CFC1FCE6-1E6B-814F-B0D9-D9556D8763C3}" destId="{26393397-7A90-4D4F-934B-29CC919C9947}" srcOrd="5" destOrd="0" presId="urn:microsoft.com/office/officeart/2005/8/layout/vList5"/>
    <dgm:cxn modelId="{36AB63D6-8DA7-E540-A3C8-E322767D5556}" type="presParOf" srcId="{CFC1FCE6-1E6B-814F-B0D9-D9556D8763C3}" destId="{A97001A1-CF91-5747-A782-875E4B95C64A}" srcOrd="6" destOrd="0" presId="urn:microsoft.com/office/officeart/2005/8/layout/vList5"/>
    <dgm:cxn modelId="{55E15EC6-9E69-B24B-96DA-987AEFFED568}" type="presParOf" srcId="{A97001A1-CF91-5747-A782-875E4B95C64A}" destId="{79313F98-1F75-244D-9384-B7D2244547AB}" srcOrd="0" destOrd="0" presId="urn:microsoft.com/office/officeart/2005/8/layout/vList5"/>
    <dgm:cxn modelId="{615AF4EE-C6FB-EE4B-9824-2BA673047825}" type="presParOf" srcId="{A97001A1-CF91-5747-A782-875E4B95C64A}" destId="{E9873C4E-986A-984B-B8C4-FC400D8BE4CA}" srcOrd="1" destOrd="0" presId="urn:microsoft.com/office/officeart/2005/8/layout/vList5"/>
    <dgm:cxn modelId="{632AFD47-7D22-5A4C-95F0-37EEA5E29807}" type="presParOf" srcId="{CFC1FCE6-1E6B-814F-B0D9-D9556D8763C3}" destId="{6F4F6499-EB59-3241-8360-7A4F58CE0C25}" srcOrd="7" destOrd="0" presId="urn:microsoft.com/office/officeart/2005/8/layout/vList5"/>
    <dgm:cxn modelId="{454E753D-87B8-904D-A054-1BB09F18B41F}" type="presParOf" srcId="{CFC1FCE6-1E6B-814F-B0D9-D9556D8763C3}" destId="{659C38C5-270D-7641-92B7-F92829EDEC78}" srcOrd="8" destOrd="0" presId="urn:microsoft.com/office/officeart/2005/8/layout/vList5"/>
    <dgm:cxn modelId="{66456ADA-C088-3744-B418-C727F89C6023}" type="presParOf" srcId="{659C38C5-270D-7641-92B7-F92829EDEC78}" destId="{3D7D8B33-66A5-7A4B-9BBA-F2728DB42348}" srcOrd="0" destOrd="0" presId="urn:microsoft.com/office/officeart/2005/8/layout/vList5"/>
    <dgm:cxn modelId="{EBC6B5C2-73EB-B14E-8031-1D3542C76697}" type="presParOf" srcId="{659C38C5-270D-7641-92B7-F92829EDEC78}" destId="{0D3BCFAD-DE55-E548-BC4C-BFB2A1624902}" srcOrd="1" destOrd="0" presId="urn:microsoft.com/office/officeart/2005/8/layout/vList5"/>
    <dgm:cxn modelId="{2CD831A9-8449-C640-8507-D679BA7BB8EE}" type="presParOf" srcId="{CFC1FCE6-1E6B-814F-B0D9-D9556D8763C3}" destId="{2BA861E2-52C1-B04D-8FF5-AD492A32B7D0}" srcOrd="9" destOrd="0" presId="urn:microsoft.com/office/officeart/2005/8/layout/vList5"/>
    <dgm:cxn modelId="{4F12633B-039E-174E-A9FA-90E2881E9125}" type="presParOf" srcId="{CFC1FCE6-1E6B-814F-B0D9-D9556D8763C3}" destId="{DEF8AA36-FD23-5042-A94E-2BB099BCE255}" srcOrd="10" destOrd="0" presId="urn:microsoft.com/office/officeart/2005/8/layout/vList5"/>
    <dgm:cxn modelId="{682937A9-3FB3-2C43-BC06-21ED9AF1B284}" type="presParOf" srcId="{DEF8AA36-FD23-5042-A94E-2BB099BCE255}" destId="{918B7255-B6F1-644B-A496-105250B444C5}" srcOrd="0" destOrd="0" presId="urn:microsoft.com/office/officeart/2005/8/layout/vList5"/>
    <dgm:cxn modelId="{E40B79EE-5ED8-234E-A62C-26C70F5D25A7}" type="presParOf" srcId="{DEF8AA36-FD23-5042-A94E-2BB099BCE255}" destId="{8A1E35BE-FD27-254B-8F44-95493DEC135A}" srcOrd="1" destOrd="0" presId="urn:microsoft.com/office/officeart/2005/8/layout/vList5"/>
    <dgm:cxn modelId="{F7BD1629-025F-3547-B181-53A9B2ABB684}" type="presParOf" srcId="{CFC1FCE6-1E6B-814F-B0D9-D9556D8763C3}" destId="{A9610459-9534-344D-8BD0-F59D92216F75}" srcOrd="11" destOrd="0" presId="urn:microsoft.com/office/officeart/2005/8/layout/vList5"/>
    <dgm:cxn modelId="{C8360FBC-C3D7-C649-AD22-8BC443D23817}" type="presParOf" srcId="{CFC1FCE6-1E6B-814F-B0D9-D9556D8763C3}" destId="{38CBB92B-92C5-C24C-9C35-02B059F58BC4}" srcOrd="12" destOrd="0" presId="urn:microsoft.com/office/officeart/2005/8/layout/vList5"/>
    <dgm:cxn modelId="{BA34B886-5B5E-8B46-80DE-56C7BF7609E9}" type="presParOf" srcId="{38CBB92B-92C5-C24C-9C35-02B059F58BC4}" destId="{CE1428A5-583D-8845-9717-34E75610BA3A}" srcOrd="0" destOrd="0" presId="urn:microsoft.com/office/officeart/2005/8/layout/vList5"/>
    <dgm:cxn modelId="{8DFF185F-93D6-2746-AAAC-BCCBBF91D4AA}" type="presParOf" srcId="{38CBB92B-92C5-C24C-9C35-02B059F58BC4}" destId="{9A5B9AC2-6E2D-D44E-BD13-3D4787ED95AE}" srcOrd="1" destOrd="0" presId="urn:microsoft.com/office/officeart/2005/8/layout/vList5"/>
    <dgm:cxn modelId="{ADFE58D9-20DE-1F48-B0B0-1B4E053DAEFD}" type="presParOf" srcId="{CFC1FCE6-1E6B-814F-B0D9-D9556D8763C3}" destId="{05300047-5EA2-7448-AF1F-499284B0D8E5}" srcOrd="13" destOrd="0" presId="urn:microsoft.com/office/officeart/2005/8/layout/vList5"/>
    <dgm:cxn modelId="{5CE233CA-1DBE-D249-9AA6-AC2C58D9EBAC}" type="presParOf" srcId="{CFC1FCE6-1E6B-814F-B0D9-D9556D8763C3}" destId="{9A263345-2B10-9845-85B1-FC071E5F3D7A}" srcOrd="14" destOrd="0" presId="urn:microsoft.com/office/officeart/2005/8/layout/vList5"/>
    <dgm:cxn modelId="{EF302062-B3F3-724C-94D4-978C11B8C5F4}" type="presParOf" srcId="{9A263345-2B10-9845-85B1-FC071E5F3D7A}" destId="{AF230A6D-D743-F749-9B74-5106DB92FE03}" srcOrd="0" destOrd="0" presId="urn:microsoft.com/office/officeart/2005/8/layout/vList5"/>
    <dgm:cxn modelId="{3D4613F1-54FE-8840-97F2-02DDC9AD7C34}" type="presParOf" srcId="{9A263345-2B10-9845-85B1-FC071E5F3D7A}" destId="{888655CB-107F-2941-83E7-C0197C660DE4}" srcOrd="1" destOrd="0" presId="urn:microsoft.com/office/officeart/2005/8/layout/vList5"/>
    <dgm:cxn modelId="{5ECB2EA3-0A96-1F4B-AE98-4C525DE1582F}" type="presParOf" srcId="{CFC1FCE6-1E6B-814F-B0D9-D9556D8763C3}" destId="{94B78E38-9D07-3846-A75A-12D3DE191DA4}" srcOrd="15" destOrd="0" presId="urn:microsoft.com/office/officeart/2005/8/layout/vList5"/>
    <dgm:cxn modelId="{E3D349E7-4E92-C148-BB83-316029922DEC}" type="presParOf" srcId="{CFC1FCE6-1E6B-814F-B0D9-D9556D8763C3}" destId="{0994A65F-F693-0A4E-8228-D40B181C87FC}" srcOrd="16" destOrd="0" presId="urn:microsoft.com/office/officeart/2005/8/layout/vList5"/>
    <dgm:cxn modelId="{0B82C54D-0A14-F344-9AB4-39713D33F1A5}" type="presParOf" srcId="{0994A65F-F693-0A4E-8228-D40B181C87FC}" destId="{479BDA17-54A1-1C45-BADD-71DCFCD0716E}" srcOrd="0" destOrd="0" presId="urn:microsoft.com/office/officeart/2005/8/layout/vList5"/>
    <dgm:cxn modelId="{FC9B0234-C9AB-DF4B-A6FF-894FDBB5B4F3}" type="presParOf" srcId="{0994A65F-F693-0A4E-8228-D40B181C87FC}" destId="{2E0CD560-090C-D24E-B08B-503063B870F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79EE39F-B1D5-4B3E-9809-550B9FB56184}" type="doc">
      <dgm:prSet loTypeId="urn:microsoft.com/office/officeart/2018/2/layout/IconVerticalSolidList" loCatId="icon" qsTypeId="urn:microsoft.com/office/officeart/2005/8/quickstyle/3d2" qsCatId="3D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1FB1A32-8C43-47AA-9EE8-970D6E0EC418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Ne pas nuire: diminuer les risques de transmissions croisées, </a:t>
          </a:r>
          <a:r>
            <a:rPr lang="fr-FR" i="1" dirty="0">
              <a:solidFill>
                <a:schemeClr val="accent5"/>
              </a:solidFill>
            </a:rPr>
            <a:t>Soins Propres et Soins Sûrs</a:t>
          </a:r>
          <a:endParaRPr lang="en-US" i="1" dirty="0">
            <a:solidFill>
              <a:schemeClr val="accent5"/>
            </a:solidFill>
          </a:endParaRPr>
        </a:p>
      </dgm:t>
    </dgm:pt>
    <dgm:pt modelId="{F2EB1BF5-AAC7-420B-99DC-9C6836CC6B94}" type="parTrans" cxnId="{52A0FB06-C946-4CC3-A3F0-A7C51862466C}">
      <dgm:prSet/>
      <dgm:spPr/>
      <dgm:t>
        <a:bodyPr/>
        <a:lstStyle/>
        <a:p>
          <a:endParaRPr lang="en-US"/>
        </a:p>
      </dgm:t>
    </dgm:pt>
    <dgm:pt modelId="{12D0DE9B-8059-43BB-8F6B-5AF8FAEC24F4}" type="sibTrans" cxnId="{52A0FB06-C946-4CC3-A3F0-A7C51862466C}">
      <dgm:prSet/>
      <dgm:spPr/>
      <dgm:t>
        <a:bodyPr/>
        <a:lstStyle/>
        <a:p>
          <a:endParaRPr lang="en-US"/>
        </a:p>
      </dgm:t>
    </dgm:pt>
    <dgm:pt modelId="{A31118E9-8E27-45ED-BB26-5FBBF31ACC44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Informer et éduquer dans un but de  </a:t>
          </a:r>
          <a:r>
            <a:rPr lang="fr-FR" dirty="0">
              <a:solidFill>
                <a:schemeClr val="accent5"/>
              </a:solidFill>
            </a:rPr>
            <a:t>prévention de maladies évitables </a:t>
          </a:r>
          <a:r>
            <a:rPr lang="fr-FR" dirty="0"/>
            <a:t>ET selon les nouvelles données acquises</a:t>
          </a:r>
          <a:endParaRPr lang="en-US" dirty="0"/>
        </a:p>
      </dgm:t>
    </dgm:pt>
    <dgm:pt modelId="{8DA5C694-1AA2-4335-A979-1D0FB32CFC12}" type="parTrans" cxnId="{49D8A85D-6D0A-4BDE-8511-BD0BCDB46D51}">
      <dgm:prSet/>
      <dgm:spPr/>
      <dgm:t>
        <a:bodyPr/>
        <a:lstStyle/>
        <a:p>
          <a:endParaRPr lang="en-US"/>
        </a:p>
      </dgm:t>
    </dgm:pt>
    <dgm:pt modelId="{411F00CF-84BE-47BC-B470-3F0F50369941}" type="sibTrans" cxnId="{49D8A85D-6D0A-4BDE-8511-BD0BCDB46D51}">
      <dgm:prSet/>
      <dgm:spPr/>
      <dgm:t>
        <a:bodyPr/>
        <a:lstStyle/>
        <a:p>
          <a:endParaRPr lang="en-US"/>
        </a:p>
      </dgm:t>
    </dgm:pt>
    <dgm:pt modelId="{103B390C-9C4B-4E2F-BE1D-CEF5B01E12DA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Appliquer le principe de précaution, champs de la santé publique </a:t>
          </a:r>
          <a:endParaRPr lang="en-US"/>
        </a:p>
      </dgm:t>
    </dgm:pt>
    <dgm:pt modelId="{EDB9E90F-2BA2-446E-8F30-7F2BBB25F690}" type="parTrans" cxnId="{A1575A1B-030F-4420-AA4A-38E20A230A8D}">
      <dgm:prSet/>
      <dgm:spPr/>
      <dgm:t>
        <a:bodyPr/>
        <a:lstStyle/>
        <a:p>
          <a:endParaRPr lang="en-US"/>
        </a:p>
      </dgm:t>
    </dgm:pt>
    <dgm:pt modelId="{D71757AA-19F9-4797-931C-DD6B0EC0AFC9}" type="sibTrans" cxnId="{A1575A1B-030F-4420-AA4A-38E20A230A8D}">
      <dgm:prSet/>
      <dgm:spPr/>
      <dgm:t>
        <a:bodyPr/>
        <a:lstStyle/>
        <a:p>
          <a:endParaRPr lang="en-US"/>
        </a:p>
      </dgm:t>
    </dgm:pt>
    <dgm:pt modelId="{C88CF657-4DC4-404F-997B-5CDB0E8E60FF}" type="pres">
      <dgm:prSet presAssocID="{779EE39F-B1D5-4B3E-9809-550B9FB56184}" presName="root" presStyleCnt="0">
        <dgm:presLayoutVars>
          <dgm:dir/>
          <dgm:resizeHandles val="exact"/>
        </dgm:presLayoutVars>
      </dgm:prSet>
      <dgm:spPr/>
    </dgm:pt>
    <dgm:pt modelId="{D6E34728-A296-4BB3-A881-7665A3BBFF02}" type="pres">
      <dgm:prSet presAssocID="{71FB1A32-8C43-47AA-9EE8-970D6E0EC418}" presName="compNode" presStyleCnt="0"/>
      <dgm:spPr/>
    </dgm:pt>
    <dgm:pt modelId="{DD0F1CCC-8259-4EE5-B7E3-63BCD1831BCF}" type="pres">
      <dgm:prSet presAssocID="{71FB1A32-8C43-47AA-9EE8-970D6E0EC418}" presName="bgRect" presStyleLbl="bgShp" presStyleIdx="0" presStyleCnt="3"/>
      <dgm:spPr/>
    </dgm:pt>
    <dgm:pt modelId="{9B099D5C-C963-452A-9C2D-47F4FB160706}" type="pres">
      <dgm:prSet presAssocID="{71FB1A32-8C43-47AA-9EE8-970D6E0EC41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vertissement"/>
        </a:ext>
      </dgm:extLst>
    </dgm:pt>
    <dgm:pt modelId="{ABA14287-480E-495B-A649-43A9E966DE38}" type="pres">
      <dgm:prSet presAssocID="{71FB1A32-8C43-47AA-9EE8-970D6E0EC418}" presName="spaceRect" presStyleCnt="0"/>
      <dgm:spPr/>
    </dgm:pt>
    <dgm:pt modelId="{FC08E143-599D-429C-889C-59A7986F6A39}" type="pres">
      <dgm:prSet presAssocID="{71FB1A32-8C43-47AA-9EE8-970D6E0EC418}" presName="parTx" presStyleLbl="revTx" presStyleIdx="0" presStyleCnt="3">
        <dgm:presLayoutVars>
          <dgm:chMax val="0"/>
          <dgm:chPref val="0"/>
        </dgm:presLayoutVars>
      </dgm:prSet>
      <dgm:spPr/>
    </dgm:pt>
    <dgm:pt modelId="{3494D54E-395C-4C8E-81E1-0BC70EBE259E}" type="pres">
      <dgm:prSet presAssocID="{12D0DE9B-8059-43BB-8F6B-5AF8FAEC24F4}" presName="sibTrans" presStyleCnt="0"/>
      <dgm:spPr/>
    </dgm:pt>
    <dgm:pt modelId="{2134AAF2-718D-4C00-9FE0-8A28F63904D2}" type="pres">
      <dgm:prSet presAssocID="{A31118E9-8E27-45ED-BB26-5FBBF31ACC44}" presName="compNode" presStyleCnt="0"/>
      <dgm:spPr/>
    </dgm:pt>
    <dgm:pt modelId="{A7088448-7C14-41E4-A1E5-38143F499956}" type="pres">
      <dgm:prSet presAssocID="{A31118E9-8E27-45ED-BB26-5FBBF31ACC44}" presName="bgRect" presStyleLbl="bgShp" presStyleIdx="1" presStyleCnt="3"/>
      <dgm:spPr/>
    </dgm:pt>
    <dgm:pt modelId="{DE5F74A8-5C38-4715-B3AB-DCD585C9233C}" type="pres">
      <dgm:prSet presAssocID="{A31118E9-8E27-45ED-BB26-5FBBF31ACC4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emme professeur avec un remplissage uni"/>
        </a:ext>
      </dgm:extLst>
    </dgm:pt>
    <dgm:pt modelId="{A3650B2E-9AAF-4C29-80B3-BA7E709A1A43}" type="pres">
      <dgm:prSet presAssocID="{A31118E9-8E27-45ED-BB26-5FBBF31ACC44}" presName="spaceRect" presStyleCnt="0"/>
      <dgm:spPr/>
    </dgm:pt>
    <dgm:pt modelId="{58850E2F-E7A8-4863-9193-EEA87913B5C2}" type="pres">
      <dgm:prSet presAssocID="{A31118E9-8E27-45ED-BB26-5FBBF31ACC44}" presName="parTx" presStyleLbl="revTx" presStyleIdx="1" presStyleCnt="3">
        <dgm:presLayoutVars>
          <dgm:chMax val="0"/>
          <dgm:chPref val="0"/>
        </dgm:presLayoutVars>
      </dgm:prSet>
      <dgm:spPr/>
    </dgm:pt>
    <dgm:pt modelId="{10A305B4-6FE1-414E-A9F5-07689BDC5711}" type="pres">
      <dgm:prSet presAssocID="{411F00CF-84BE-47BC-B470-3F0F50369941}" presName="sibTrans" presStyleCnt="0"/>
      <dgm:spPr/>
    </dgm:pt>
    <dgm:pt modelId="{EB2101DD-1EC0-4E7D-AF4C-56ACD02CCC5D}" type="pres">
      <dgm:prSet presAssocID="{103B390C-9C4B-4E2F-BE1D-CEF5B01E12DA}" presName="compNode" presStyleCnt="0"/>
      <dgm:spPr/>
    </dgm:pt>
    <dgm:pt modelId="{9968F07A-90C9-4B01-A202-3C2D9481590E}" type="pres">
      <dgm:prSet presAssocID="{103B390C-9C4B-4E2F-BE1D-CEF5B01E12DA}" presName="bgRect" presStyleLbl="bgShp" presStyleIdx="2" presStyleCnt="3"/>
      <dgm:spPr/>
    </dgm:pt>
    <dgm:pt modelId="{24ED0D0F-4C50-4716-89B8-7D62C003AFAC}" type="pres">
      <dgm:prSet presAssocID="{103B390C-9C4B-4E2F-BE1D-CEF5B01E12D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che"/>
        </a:ext>
      </dgm:extLst>
    </dgm:pt>
    <dgm:pt modelId="{65B72837-1A0A-4E69-9410-74EC2113E9CD}" type="pres">
      <dgm:prSet presAssocID="{103B390C-9C4B-4E2F-BE1D-CEF5B01E12DA}" presName="spaceRect" presStyleCnt="0"/>
      <dgm:spPr/>
    </dgm:pt>
    <dgm:pt modelId="{4679B794-A649-4452-915F-6656D6F36AC8}" type="pres">
      <dgm:prSet presAssocID="{103B390C-9C4B-4E2F-BE1D-CEF5B01E12D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2A0FB06-C946-4CC3-A3F0-A7C51862466C}" srcId="{779EE39F-B1D5-4B3E-9809-550B9FB56184}" destId="{71FB1A32-8C43-47AA-9EE8-970D6E0EC418}" srcOrd="0" destOrd="0" parTransId="{F2EB1BF5-AAC7-420B-99DC-9C6836CC6B94}" sibTransId="{12D0DE9B-8059-43BB-8F6B-5AF8FAEC24F4}"/>
    <dgm:cxn modelId="{A1575A1B-030F-4420-AA4A-38E20A230A8D}" srcId="{779EE39F-B1D5-4B3E-9809-550B9FB56184}" destId="{103B390C-9C4B-4E2F-BE1D-CEF5B01E12DA}" srcOrd="2" destOrd="0" parTransId="{EDB9E90F-2BA2-446E-8F30-7F2BBB25F690}" sibTransId="{D71757AA-19F9-4797-931C-DD6B0EC0AFC9}"/>
    <dgm:cxn modelId="{49D8A85D-6D0A-4BDE-8511-BD0BCDB46D51}" srcId="{779EE39F-B1D5-4B3E-9809-550B9FB56184}" destId="{A31118E9-8E27-45ED-BB26-5FBBF31ACC44}" srcOrd="1" destOrd="0" parTransId="{8DA5C694-1AA2-4335-A979-1D0FB32CFC12}" sibTransId="{411F00CF-84BE-47BC-B470-3F0F50369941}"/>
    <dgm:cxn modelId="{82E40062-A34C-4024-89EA-32352530540E}" type="presOf" srcId="{71FB1A32-8C43-47AA-9EE8-970D6E0EC418}" destId="{FC08E143-599D-429C-889C-59A7986F6A39}" srcOrd="0" destOrd="0" presId="urn:microsoft.com/office/officeart/2018/2/layout/IconVerticalSolidList"/>
    <dgm:cxn modelId="{B545A277-0A0A-4CFE-BB94-930F85F97F49}" type="presOf" srcId="{779EE39F-B1D5-4B3E-9809-550B9FB56184}" destId="{C88CF657-4DC4-404F-997B-5CDB0E8E60FF}" srcOrd="0" destOrd="0" presId="urn:microsoft.com/office/officeart/2018/2/layout/IconVerticalSolidList"/>
    <dgm:cxn modelId="{C5CE84C9-1DFA-44D5-981A-B7F19116D7BA}" type="presOf" srcId="{A31118E9-8E27-45ED-BB26-5FBBF31ACC44}" destId="{58850E2F-E7A8-4863-9193-EEA87913B5C2}" srcOrd="0" destOrd="0" presId="urn:microsoft.com/office/officeart/2018/2/layout/IconVerticalSolidList"/>
    <dgm:cxn modelId="{16E43BD6-1E3A-4F0B-8441-7B9D26ADE51B}" type="presOf" srcId="{103B390C-9C4B-4E2F-BE1D-CEF5B01E12DA}" destId="{4679B794-A649-4452-915F-6656D6F36AC8}" srcOrd="0" destOrd="0" presId="urn:microsoft.com/office/officeart/2018/2/layout/IconVerticalSolidList"/>
    <dgm:cxn modelId="{4CF6C1CB-E6C2-42F1-9D7E-7F5E927CE2F1}" type="presParOf" srcId="{C88CF657-4DC4-404F-997B-5CDB0E8E60FF}" destId="{D6E34728-A296-4BB3-A881-7665A3BBFF02}" srcOrd="0" destOrd="0" presId="urn:microsoft.com/office/officeart/2018/2/layout/IconVerticalSolidList"/>
    <dgm:cxn modelId="{23129FC7-AE7E-452C-A629-6B5CB8472DD4}" type="presParOf" srcId="{D6E34728-A296-4BB3-A881-7665A3BBFF02}" destId="{DD0F1CCC-8259-4EE5-B7E3-63BCD1831BCF}" srcOrd="0" destOrd="0" presId="urn:microsoft.com/office/officeart/2018/2/layout/IconVerticalSolidList"/>
    <dgm:cxn modelId="{9B0ECFB6-F95E-41B1-8ABA-913736413623}" type="presParOf" srcId="{D6E34728-A296-4BB3-A881-7665A3BBFF02}" destId="{9B099D5C-C963-452A-9C2D-47F4FB160706}" srcOrd="1" destOrd="0" presId="urn:microsoft.com/office/officeart/2018/2/layout/IconVerticalSolidList"/>
    <dgm:cxn modelId="{293C6019-9C7B-4F07-AE9C-68EA497476DE}" type="presParOf" srcId="{D6E34728-A296-4BB3-A881-7665A3BBFF02}" destId="{ABA14287-480E-495B-A649-43A9E966DE38}" srcOrd="2" destOrd="0" presId="urn:microsoft.com/office/officeart/2018/2/layout/IconVerticalSolidList"/>
    <dgm:cxn modelId="{B2AE9AAF-1C1D-4422-8016-51BFF0288001}" type="presParOf" srcId="{D6E34728-A296-4BB3-A881-7665A3BBFF02}" destId="{FC08E143-599D-429C-889C-59A7986F6A39}" srcOrd="3" destOrd="0" presId="urn:microsoft.com/office/officeart/2018/2/layout/IconVerticalSolidList"/>
    <dgm:cxn modelId="{18D63A61-4D9D-4320-BB8C-38EC321AE968}" type="presParOf" srcId="{C88CF657-4DC4-404F-997B-5CDB0E8E60FF}" destId="{3494D54E-395C-4C8E-81E1-0BC70EBE259E}" srcOrd="1" destOrd="0" presId="urn:microsoft.com/office/officeart/2018/2/layout/IconVerticalSolidList"/>
    <dgm:cxn modelId="{3E904AB0-0817-42DC-B64B-1068CEE867E1}" type="presParOf" srcId="{C88CF657-4DC4-404F-997B-5CDB0E8E60FF}" destId="{2134AAF2-718D-4C00-9FE0-8A28F63904D2}" srcOrd="2" destOrd="0" presId="urn:microsoft.com/office/officeart/2018/2/layout/IconVerticalSolidList"/>
    <dgm:cxn modelId="{8852351F-7289-4232-94B3-2BEA8B2CA83C}" type="presParOf" srcId="{2134AAF2-718D-4C00-9FE0-8A28F63904D2}" destId="{A7088448-7C14-41E4-A1E5-38143F499956}" srcOrd="0" destOrd="0" presId="urn:microsoft.com/office/officeart/2018/2/layout/IconVerticalSolidList"/>
    <dgm:cxn modelId="{15671EA3-E9DE-421E-8B7E-FE2527902F41}" type="presParOf" srcId="{2134AAF2-718D-4C00-9FE0-8A28F63904D2}" destId="{DE5F74A8-5C38-4715-B3AB-DCD585C9233C}" srcOrd="1" destOrd="0" presId="urn:microsoft.com/office/officeart/2018/2/layout/IconVerticalSolidList"/>
    <dgm:cxn modelId="{DFD8D0A3-22C9-487A-A4A0-983963DE0D0F}" type="presParOf" srcId="{2134AAF2-718D-4C00-9FE0-8A28F63904D2}" destId="{A3650B2E-9AAF-4C29-80B3-BA7E709A1A43}" srcOrd="2" destOrd="0" presId="urn:microsoft.com/office/officeart/2018/2/layout/IconVerticalSolidList"/>
    <dgm:cxn modelId="{CA610460-191E-46F5-84DF-14E8972B30BE}" type="presParOf" srcId="{2134AAF2-718D-4C00-9FE0-8A28F63904D2}" destId="{58850E2F-E7A8-4863-9193-EEA87913B5C2}" srcOrd="3" destOrd="0" presId="urn:microsoft.com/office/officeart/2018/2/layout/IconVerticalSolidList"/>
    <dgm:cxn modelId="{89FA7C41-7FA7-4198-B11B-DA3E467C4C0C}" type="presParOf" srcId="{C88CF657-4DC4-404F-997B-5CDB0E8E60FF}" destId="{10A305B4-6FE1-414E-A9F5-07689BDC5711}" srcOrd="3" destOrd="0" presId="urn:microsoft.com/office/officeart/2018/2/layout/IconVerticalSolidList"/>
    <dgm:cxn modelId="{DE8C9812-A8CD-4B30-A943-23392D0B7DDA}" type="presParOf" srcId="{C88CF657-4DC4-404F-997B-5CDB0E8E60FF}" destId="{EB2101DD-1EC0-4E7D-AF4C-56ACD02CCC5D}" srcOrd="4" destOrd="0" presId="urn:microsoft.com/office/officeart/2018/2/layout/IconVerticalSolidList"/>
    <dgm:cxn modelId="{F9C62C7C-B53B-4F96-8755-AAB20654E8D1}" type="presParOf" srcId="{EB2101DD-1EC0-4E7D-AF4C-56ACD02CCC5D}" destId="{9968F07A-90C9-4B01-A202-3C2D9481590E}" srcOrd="0" destOrd="0" presId="urn:microsoft.com/office/officeart/2018/2/layout/IconVerticalSolidList"/>
    <dgm:cxn modelId="{A4E77F5B-1838-4085-AF63-964150E24237}" type="presParOf" srcId="{EB2101DD-1EC0-4E7D-AF4C-56ACD02CCC5D}" destId="{24ED0D0F-4C50-4716-89B8-7D62C003AFAC}" srcOrd="1" destOrd="0" presId="urn:microsoft.com/office/officeart/2018/2/layout/IconVerticalSolidList"/>
    <dgm:cxn modelId="{D29B2293-B4C3-4370-BC80-2FF84686C6AA}" type="presParOf" srcId="{EB2101DD-1EC0-4E7D-AF4C-56ACD02CCC5D}" destId="{65B72837-1A0A-4E69-9410-74EC2113E9CD}" srcOrd="2" destOrd="0" presId="urn:microsoft.com/office/officeart/2018/2/layout/IconVerticalSolidList"/>
    <dgm:cxn modelId="{8D19C3F5-28E4-4278-91F4-C497549B9B73}" type="presParOf" srcId="{EB2101DD-1EC0-4E7D-AF4C-56ACD02CCC5D}" destId="{4679B794-A649-4452-915F-6656D6F36AC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B326576-3714-4135-AC5E-3BD8358ED1C1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0B312E0-AB3C-4CE5-B5F0-10226E5BF5BA}">
      <dgm:prSet/>
      <dgm:spPr/>
      <dgm:t>
        <a:bodyPr/>
        <a:lstStyle/>
        <a:p>
          <a:r>
            <a:rPr lang="fr-FR"/>
            <a:t>Retirer</a:t>
          </a:r>
          <a:endParaRPr lang="en-US"/>
        </a:p>
      </dgm:t>
    </dgm:pt>
    <dgm:pt modelId="{9A9138AA-595F-42C7-9800-1B62A84EEB50}" type="parTrans" cxnId="{08561F8A-C6FE-4CED-BBB0-56586C153265}">
      <dgm:prSet/>
      <dgm:spPr/>
      <dgm:t>
        <a:bodyPr/>
        <a:lstStyle/>
        <a:p>
          <a:endParaRPr lang="en-US"/>
        </a:p>
      </dgm:t>
    </dgm:pt>
    <dgm:pt modelId="{576DC99C-7B72-4BD1-932D-C7EA54FA0ADC}" type="sibTrans" cxnId="{08561F8A-C6FE-4CED-BBB0-56586C153265}">
      <dgm:prSet/>
      <dgm:spPr/>
      <dgm:t>
        <a:bodyPr/>
        <a:lstStyle/>
        <a:p>
          <a:endParaRPr lang="en-US"/>
        </a:p>
      </dgm:t>
    </dgm:pt>
    <dgm:pt modelId="{97938904-AA88-42D5-80F0-1CE154E7D29E}">
      <dgm:prSet/>
      <dgm:spPr/>
      <dgm:t>
        <a:bodyPr/>
        <a:lstStyle/>
        <a:p>
          <a:r>
            <a:rPr lang="fr-FR"/>
            <a:t>Réduire</a:t>
          </a:r>
          <a:endParaRPr lang="en-US"/>
        </a:p>
      </dgm:t>
    </dgm:pt>
    <dgm:pt modelId="{A1C96D61-733C-4AA0-8976-5F57AB3B331C}" type="parTrans" cxnId="{7F705542-21C4-42CC-8E62-5AA50B26D940}">
      <dgm:prSet/>
      <dgm:spPr/>
      <dgm:t>
        <a:bodyPr/>
        <a:lstStyle/>
        <a:p>
          <a:endParaRPr lang="en-US"/>
        </a:p>
      </dgm:t>
    </dgm:pt>
    <dgm:pt modelId="{54A3F051-3237-456A-916B-3163C3E3A9CF}" type="sibTrans" cxnId="{7F705542-21C4-42CC-8E62-5AA50B26D940}">
      <dgm:prSet/>
      <dgm:spPr/>
      <dgm:t>
        <a:bodyPr/>
        <a:lstStyle/>
        <a:p>
          <a:endParaRPr lang="en-US"/>
        </a:p>
      </dgm:t>
    </dgm:pt>
    <dgm:pt modelId="{6E0C966B-B7A1-4216-B415-BEA5CE847E83}">
      <dgm:prSet/>
      <dgm:spPr/>
      <dgm:t>
        <a:bodyPr/>
        <a:lstStyle/>
        <a:p>
          <a:r>
            <a:rPr lang="fr-FR"/>
            <a:t>Remédier</a:t>
          </a:r>
          <a:endParaRPr lang="en-US"/>
        </a:p>
      </dgm:t>
    </dgm:pt>
    <dgm:pt modelId="{02AD8F49-6786-4E63-BB80-1DA9C2BA2A7F}" type="parTrans" cxnId="{5AA1FFE0-DF88-4EB4-AA3F-EA80AF3C4DAE}">
      <dgm:prSet/>
      <dgm:spPr/>
      <dgm:t>
        <a:bodyPr/>
        <a:lstStyle/>
        <a:p>
          <a:endParaRPr lang="en-US"/>
        </a:p>
      </dgm:t>
    </dgm:pt>
    <dgm:pt modelId="{B83A2D01-9601-4D06-AFB6-C9C3A5AB0776}" type="sibTrans" cxnId="{5AA1FFE0-DF88-4EB4-AA3F-EA80AF3C4DAE}">
      <dgm:prSet/>
      <dgm:spPr/>
      <dgm:t>
        <a:bodyPr/>
        <a:lstStyle/>
        <a:p>
          <a:endParaRPr lang="en-US"/>
        </a:p>
      </dgm:t>
    </dgm:pt>
    <dgm:pt modelId="{908BEA3A-E232-124A-8940-BC2DAC33C56C}" type="pres">
      <dgm:prSet presAssocID="{8B326576-3714-4135-AC5E-3BD8358ED1C1}" presName="linear" presStyleCnt="0">
        <dgm:presLayoutVars>
          <dgm:dir/>
          <dgm:animLvl val="lvl"/>
          <dgm:resizeHandles val="exact"/>
        </dgm:presLayoutVars>
      </dgm:prSet>
      <dgm:spPr/>
    </dgm:pt>
    <dgm:pt modelId="{999ED39C-8316-2549-B150-01EBF78FB95C}" type="pres">
      <dgm:prSet presAssocID="{A0B312E0-AB3C-4CE5-B5F0-10226E5BF5BA}" presName="parentLin" presStyleCnt="0"/>
      <dgm:spPr/>
    </dgm:pt>
    <dgm:pt modelId="{80049BC9-3746-4740-A570-ABED3E02734A}" type="pres">
      <dgm:prSet presAssocID="{A0B312E0-AB3C-4CE5-B5F0-10226E5BF5BA}" presName="parentLeftMargin" presStyleLbl="node1" presStyleIdx="0" presStyleCnt="3"/>
      <dgm:spPr/>
    </dgm:pt>
    <dgm:pt modelId="{F3852BCF-9713-B74A-8572-37C30818D37B}" type="pres">
      <dgm:prSet presAssocID="{A0B312E0-AB3C-4CE5-B5F0-10226E5BF5B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4B5A0D7-A30E-074F-B0D5-BB7E72A37258}" type="pres">
      <dgm:prSet presAssocID="{A0B312E0-AB3C-4CE5-B5F0-10226E5BF5BA}" presName="negativeSpace" presStyleCnt="0"/>
      <dgm:spPr/>
    </dgm:pt>
    <dgm:pt modelId="{907587E0-8BE5-7146-BB2D-10489AF5BD02}" type="pres">
      <dgm:prSet presAssocID="{A0B312E0-AB3C-4CE5-B5F0-10226E5BF5BA}" presName="childText" presStyleLbl="conFgAcc1" presStyleIdx="0" presStyleCnt="3">
        <dgm:presLayoutVars>
          <dgm:bulletEnabled val="1"/>
        </dgm:presLayoutVars>
      </dgm:prSet>
      <dgm:spPr/>
    </dgm:pt>
    <dgm:pt modelId="{C0A9C53F-75D1-C048-96F4-31222297C39A}" type="pres">
      <dgm:prSet presAssocID="{576DC99C-7B72-4BD1-932D-C7EA54FA0ADC}" presName="spaceBetweenRectangles" presStyleCnt="0"/>
      <dgm:spPr/>
    </dgm:pt>
    <dgm:pt modelId="{47F211D3-2617-9B4C-97F5-D599B4F2CEEB}" type="pres">
      <dgm:prSet presAssocID="{97938904-AA88-42D5-80F0-1CE154E7D29E}" presName="parentLin" presStyleCnt="0"/>
      <dgm:spPr/>
    </dgm:pt>
    <dgm:pt modelId="{D7674F2C-0C83-5C4D-BBB4-F17EF2063A55}" type="pres">
      <dgm:prSet presAssocID="{97938904-AA88-42D5-80F0-1CE154E7D29E}" presName="parentLeftMargin" presStyleLbl="node1" presStyleIdx="0" presStyleCnt="3"/>
      <dgm:spPr/>
    </dgm:pt>
    <dgm:pt modelId="{6EB38CDF-E6AC-474B-A1AE-FD3F658E819F}" type="pres">
      <dgm:prSet presAssocID="{97938904-AA88-42D5-80F0-1CE154E7D29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742B936-0B18-204A-AE74-61747EB20476}" type="pres">
      <dgm:prSet presAssocID="{97938904-AA88-42D5-80F0-1CE154E7D29E}" presName="negativeSpace" presStyleCnt="0"/>
      <dgm:spPr/>
    </dgm:pt>
    <dgm:pt modelId="{00F76746-AB3A-654D-850C-91044DF48BAB}" type="pres">
      <dgm:prSet presAssocID="{97938904-AA88-42D5-80F0-1CE154E7D29E}" presName="childText" presStyleLbl="conFgAcc1" presStyleIdx="1" presStyleCnt="3">
        <dgm:presLayoutVars>
          <dgm:bulletEnabled val="1"/>
        </dgm:presLayoutVars>
      </dgm:prSet>
      <dgm:spPr/>
    </dgm:pt>
    <dgm:pt modelId="{9B05B04E-E79D-FF40-AC8B-C1779120452D}" type="pres">
      <dgm:prSet presAssocID="{54A3F051-3237-456A-916B-3163C3E3A9CF}" presName="spaceBetweenRectangles" presStyleCnt="0"/>
      <dgm:spPr/>
    </dgm:pt>
    <dgm:pt modelId="{6BE1291C-27E2-364A-905B-E2BF8BB66173}" type="pres">
      <dgm:prSet presAssocID="{6E0C966B-B7A1-4216-B415-BEA5CE847E83}" presName="parentLin" presStyleCnt="0"/>
      <dgm:spPr/>
    </dgm:pt>
    <dgm:pt modelId="{F3AA01F9-E23D-3F46-A440-DBDDD4E84996}" type="pres">
      <dgm:prSet presAssocID="{6E0C966B-B7A1-4216-B415-BEA5CE847E83}" presName="parentLeftMargin" presStyleLbl="node1" presStyleIdx="1" presStyleCnt="3"/>
      <dgm:spPr/>
    </dgm:pt>
    <dgm:pt modelId="{9FCC91DD-BC5E-6A41-A120-08CEE69EFBD6}" type="pres">
      <dgm:prSet presAssocID="{6E0C966B-B7A1-4216-B415-BEA5CE847E8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50C022C-3B43-EE4C-A642-D525296C76D0}" type="pres">
      <dgm:prSet presAssocID="{6E0C966B-B7A1-4216-B415-BEA5CE847E83}" presName="negativeSpace" presStyleCnt="0"/>
      <dgm:spPr/>
    </dgm:pt>
    <dgm:pt modelId="{E92F5639-A1AC-AF41-A85B-D69E0A1190C1}" type="pres">
      <dgm:prSet presAssocID="{6E0C966B-B7A1-4216-B415-BEA5CE847E8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D6DCE1B-64D7-FA44-8B15-702DD4583A12}" type="presOf" srcId="{6E0C966B-B7A1-4216-B415-BEA5CE847E83}" destId="{9FCC91DD-BC5E-6A41-A120-08CEE69EFBD6}" srcOrd="1" destOrd="0" presId="urn:microsoft.com/office/officeart/2005/8/layout/list1"/>
    <dgm:cxn modelId="{DB835E1F-FE9A-9347-8143-6D7B4C41A221}" type="presOf" srcId="{97938904-AA88-42D5-80F0-1CE154E7D29E}" destId="{D7674F2C-0C83-5C4D-BBB4-F17EF2063A55}" srcOrd="0" destOrd="0" presId="urn:microsoft.com/office/officeart/2005/8/layout/list1"/>
    <dgm:cxn modelId="{C3868B1F-DFD5-0941-80D9-77A151A006D5}" type="presOf" srcId="{A0B312E0-AB3C-4CE5-B5F0-10226E5BF5BA}" destId="{F3852BCF-9713-B74A-8572-37C30818D37B}" srcOrd="1" destOrd="0" presId="urn:microsoft.com/office/officeart/2005/8/layout/list1"/>
    <dgm:cxn modelId="{7F705542-21C4-42CC-8E62-5AA50B26D940}" srcId="{8B326576-3714-4135-AC5E-3BD8358ED1C1}" destId="{97938904-AA88-42D5-80F0-1CE154E7D29E}" srcOrd="1" destOrd="0" parTransId="{A1C96D61-733C-4AA0-8976-5F57AB3B331C}" sibTransId="{54A3F051-3237-456A-916B-3163C3E3A9CF}"/>
    <dgm:cxn modelId="{21E08058-EEF5-684F-9665-1572E62F8131}" type="presOf" srcId="{8B326576-3714-4135-AC5E-3BD8358ED1C1}" destId="{908BEA3A-E232-124A-8940-BC2DAC33C56C}" srcOrd="0" destOrd="0" presId="urn:microsoft.com/office/officeart/2005/8/layout/list1"/>
    <dgm:cxn modelId="{57D8716E-45FE-3947-98F0-367702F66ECC}" type="presOf" srcId="{6E0C966B-B7A1-4216-B415-BEA5CE847E83}" destId="{F3AA01F9-E23D-3F46-A440-DBDDD4E84996}" srcOrd="0" destOrd="0" presId="urn:microsoft.com/office/officeart/2005/8/layout/list1"/>
    <dgm:cxn modelId="{08561F8A-C6FE-4CED-BBB0-56586C153265}" srcId="{8B326576-3714-4135-AC5E-3BD8358ED1C1}" destId="{A0B312E0-AB3C-4CE5-B5F0-10226E5BF5BA}" srcOrd="0" destOrd="0" parTransId="{9A9138AA-595F-42C7-9800-1B62A84EEB50}" sibTransId="{576DC99C-7B72-4BD1-932D-C7EA54FA0ADC}"/>
    <dgm:cxn modelId="{D20ECE99-BD96-6043-BF76-A5E3FD8F5CA9}" type="presOf" srcId="{A0B312E0-AB3C-4CE5-B5F0-10226E5BF5BA}" destId="{80049BC9-3746-4740-A570-ABED3E02734A}" srcOrd="0" destOrd="0" presId="urn:microsoft.com/office/officeart/2005/8/layout/list1"/>
    <dgm:cxn modelId="{5AA1FFE0-DF88-4EB4-AA3F-EA80AF3C4DAE}" srcId="{8B326576-3714-4135-AC5E-3BD8358ED1C1}" destId="{6E0C966B-B7A1-4216-B415-BEA5CE847E83}" srcOrd="2" destOrd="0" parTransId="{02AD8F49-6786-4E63-BB80-1DA9C2BA2A7F}" sibTransId="{B83A2D01-9601-4D06-AFB6-C9C3A5AB0776}"/>
    <dgm:cxn modelId="{86ED24EF-E71A-5542-B585-0787B98F4E7B}" type="presOf" srcId="{97938904-AA88-42D5-80F0-1CE154E7D29E}" destId="{6EB38CDF-E6AC-474B-A1AE-FD3F658E819F}" srcOrd="1" destOrd="0" presId="urn:microsoft.com/office/officeart/2005/8/layout/list1"/>
    <dgm:cxn modelId="{E57A0115-6158-E24F-9D5C-87E47C26E908}" type="presParOf" srcId="{908BEA3A-E232-124A-8940-BC2DAC33C56C}" destId="{999ED39C-8316-2549-B150-01EBF78FB95C}" srcOrd="0" destOrd="0" presId="urn:microsoft.com/office/officeart/2005/8/layout/list1"/>
    <dgm:cxn modelId="{6DBD1D35-E7F7-1C4D-B486-277B96079477}" type="presParOf" srcId="{999ED39C-8316-2549-B150-01EBF78FB95C}" destId="{80049BC9-3746-4740-A570-ABED3E02734A}" srcOrd="0" destOrd="0" presId="urn:microsoft.com/office/officeart/2005/8/layout/list1"/>
    <dgm:cxn modelId="{B59A428B-990C-5944-B2EE-45335F9CC9C0}" type="presParOf" srcId="{999ED39C-8316-2549-B150-01EBF78FB95C}" destId="{F3852BCF-9713-B74A-8572-37C30818D37B}" srcOrd="1" destOrd="0" presId="urn:microsoft.com/office/officeart/2005/8/layout/list1"/>
    <dgm:cxn modelId="{1FEC2318-5C6D-8842-A155-A29ABE2FE0C5}" type="presParOf" srcId="{908BEA3A-E232-124A-8940-BC2DAC33C56C}" destId="{44B5A0D7-A30E-074F-B0D5-BB7E72A37258}" srcOrd="1" destOrd="0" presId="urn:microsoft.com/office/officeart/2005/8/layout/list1"/>
    <dgm:cxn modelId="{1FD537B8-400E-7E4E-8D31-DF96704F9177}" type="presParOf" srcId="{908BEA3A-E232-124A-8940-BC2DAC33C56C}" destId="{907587E0-8BE5-7146-BB2D-10489AF5BD02}" srcOrd="2" destOrd="0" presId="urn:microsoft.com/office/officeart/2005/8/layout/list1"/>
    <dgm:cxn modelId="{D93B2DBF-FC0C-8C4B-B979-92D27DAAA68D}" type="presParOf" srcId="{908BEA3A-E232-124A-8940-BC2DAC33C56C}" destId="{C0A9C53F-75D1-C048-96F4-31222297C39A}" srcOrd="3" destOrd="0" presId="urn:microsoft.com/office/officeart/2005/8/layout/list1"/>
    <dgm:cxn modelId="{67BD3B13-B5B7-3A4B-8112-1F667D6CBD7B}" type="presParOf" srcId="{908BEA3A-E232-124A-8940-BC2DAC33C56C}" destId="{47F211D3-2617-9B4C-97F5-D599B4F2CEEB}" srcOrd="4" destOrd="0" presId="urn:microsoft.com/office/officeart/2005/8/layout/list1"/>
    <dgm:cxn modelId="{0721F435-A7E5-974D-B084-E4AFB9CB1F80}" type="presParOf" srcId="{47F211D3-2617-9B4C-97F5-D599B4F2CEEB}" destId="{D7674F2C-0C83-5C4D-BBB4-F17EF2063A55}" srcOrd="0" destOrd="0" presId="urn:microsoft.com/office/officeart/2005/8/layout/list1"/>
    <dgm:cxn modelId="{4C00A47D-A5B7-0745-B914-75EC8D4B2453}" type="presParOf" srcId="{47F211D3-2617-9B4C-97F5-D599B4F2CEEB}" destId="{6EB38CDF-E6AC-474B-A1AE-FD3F658E819F}" srcOrd="1" destOrd="0" presId="urn:microsoft.com/office/officeart/2005/8/layout/list1"/>
    <dgm:cxn modelId="{3ADC2A84-06A6-F44E-AC96-8717C26DB428}" type="presParOf" srcId="{908BEA3A-E232-124A-8940-BC2DAC33C56C}" destId="{B742B936-0B18-204A-AE74-61747EB20476}" srcOrd="5" destOrd="0" presId="urn:microsoft.com/office/officeart/2005/8/layout/list1"/>
    <dgm:cxn modelId="{9D849545-FC1C-7445-8888-C7BD2BBF5B65}" type="presParOf" srcId="{908BEA3A-E232-124A-8940-BC2DAC33C56C}" destId="{00F76746-AB3A-654D-850C-91044DF48BAB}" srcOrd="6" destOrd="0" presId="urn:microsoft.com/office/officeart/2005/8/layout/list1"/>
    <dgm:cxn modelId="{892011D2-D76D-4345-952A-0740BE7296AB}" type="presParOf" srcId="{908BEA3A-E232-124A-8940-BC2DAC33C56C}" destId="{9B05B04E-E79D-FF40-AC8B-C1779120452D}" srcOrd="7" destOrd="0" presId="urn:microsoft.com/office/officeart/2005/8/layout/list1"/>
    <dgm:cxn modelId="{37A2DB9A-9CB9-424B-9D28-7466CCFAF0B4}" type="presParOf" srcId="{908BEA3A-E232-124A-8940-BC2DAC33C56C}" destId="{6BE1291C-27E2-364A-905B-E2BF8BB66173}" srcOrd="8" destOrd="0" presId="urn:microsoft.com/office/officeart/2005/8/layout/list1"/>
    <dgm:cxn modelId="{4681C481-0E34-4C4B-8ABF-6B0218590FF7}" type="presParOf" srcId="{6BE1291C-27E2-364A-905B-E2BF8BB66173}" destId="{F3AA01F9-E23D-3F46-A440-DBDDD4E84996}" srcOrd="0" destOrd="0" presId="urn:microsoft.com/office/officeart/2005/8/layout/list1"/>
    <dgm:cxn modelId="{2D8ED2FC-5C5F-AB46-BF4D-35B919EE54CF}" type="presParOf" srcId="{6BE1291C-27E2-364A-905B-E2BF8BB66173}" destId="{9FCC91DD-BC5E-6A41-A120-08CEE69EFBD6}" srcOrd="1" destOrd="0" presId="urn:microsoft.com/office/officeart/2005/8/layout/list1"/>
    <dgm:cxn modelId="{72B3ACEF-564E-6546-9E36-D2F67C17FF9F}" type="presParOf" srcId="{908BEA3A-E232-124A-8940-BC2DAC33C56C}" destId="{A50C022C-3B43-EE4C-A642-D525296C76D0}" srcOrd="9" destOrd="0" presId="urn:microsoft.com/office/officeart/2005/8/layout/list1"/>
    <dgm:cxn modelId="{1C809987-834E-EA44-926C-DD9EAFA9F3F1}" type="presParOf" srcId="{908BEA3A-E232-124A-8940-BC2DAC33C56C}" destId="{E92F5639-A1AC-AF41-A85B-D69E0A1190C1}" srcOrd="10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22FAF99-A215-4E1C-B5D5-D328E19D611B}" type="doc">
      <dgm:prSet loTypeId="urn:microsoft.com/office/officeart/2005/8/layout/list1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7D76B0C-AAF7-4D0A-9013-63C3CA4B300B}">
      <dgm:prSet/>
      <dgm:spPr/>
      <dgm:t>
        <a:bodyPr/>
        <a:lstStyle/>
        <a:p>
          <a:r>
            <a:rPr lang="fr-FR" noProof="0"/>
            <a:t>Purifier: Retirer les particules et certains gaz avec filtre HEPA, désactiver avec des UV</a:t>
          </a:r>
        </a:p>
      </dgm:t>
    </dgm:pt>
    <dgm:pt modelId="{EEAC7093-5862-483B-B79A-7EBA64F0E1B7}" type="parTrans" cxnId="{6253EA0E-1B21-444A-B1D0-9B0F4E49A46A}">
      <dgm:prSet/>
      <dgm:spPr/>
      <dgm:t>
        <a:bodyPr/>
        <a:lstStyle/>
        <a:p>
          <a:endParaRPr lang="en-US"/>
        </a:p>
      </dgm:t>
    </dgm:pt>
    <dgm:pt modelId="{1EDE19DA-499A-4825-9897-78461F955F47}" type="sibTrans" cxnId="{6253EA0E-1B21-444A-B1D0-9B0F4E49A46A}">
      <dgm:prSet/>
      <dgm:spPr/>
      <dgm:t>
        <a:bodyPr/>
        <a:lstStyle/>
        <a:p>
          <a:endParaRPr lang="en-US"/>
        </a:p>
      </dgm:t>
    </dgm:pt>
    <dgm:pt modelId="{EDBC1001-65FB-5B4A-924B-09CCDFCBE49D}">
      <dgm:prSet/>
      <dgm:spPr/>
      <dgm:t>
        <a:bodyPr/>
        <a:lstStyle/>
        <a:p>
          <a:r>
            <a:rPr lang="fr-FR" noProof="0" dirty="0"/>
            <a:t>Porter un APR : masque FFP2 ou FFP3</a:t>
          </a:r>
        </a:p>
      </dgm:t>
    </dgm:pt>
    <dgm:pt modelId="{6331381C-F2C5-7140-B868-BE44044CB591}" type="parTrans" cxnId="{EAF6B8EB-C10F-D043-95AD-F0BA385E741F}">
      <dgm:prSet/>
      <dgm:spPr/>
      <dgm:t>
        <a:bodyPr/>
        <a:lstStyle/>
        <a:p>
          <a:endParaRPr lang="fr-FR"/>
        </a:p>
      </dgm:t>
    </dgm:pt>
    <dgm:pt modelId="{E09DBD82-535F-7C44-8E03-3F7F974E7370}" type="sibTrans" cxnId="{EAF6B8EB-C10F-D043-95AD-F0BA385E741F}">
      <dgm:prSet/>
      <dgm:spPr/>
      <dgm:t>
        <a:bodyPr/>
        <a:lstStyle/>
        <a:p>
          <a:endParaRPr lang="fr-FR"/>
        </a:p>
      </dgm:t>
    </dgm:pt>
    <dgm:pt modelId="{9F4569D5-A900-42FF-A510-3A25E9274995}">
      <dgm:prSet/>
      <dgm:spPr/>
      <dgm:t>
        <a:bodyPr/>
        <a:lstStyle/>
        <a:p>
          <a:r>
            <a:rPr lang="fr-FR" noProof="0" dirty="0"/>
            <a:t>Ventiler: Apporter de l’air neuf, dilue et évacue les particules et gaz, cible CO2&lt;800 ppm</a:t>
          </a:r>
        </a:p>
      </dgm:t>
    </dgm:pt>
    <dgm:pt modelId="{4CB34203-0986-423D-982B-E76471A5B04D}" type="sibTrans" cxnId="{0C690A08-442A-477A-98DC-B900658375E2}">
      <dgm:prSet/>
      <dgm:spPr/>
      <dgm:t>
        <a:bodyPr/>
        <a:lstStyle/>
        <a:p>
          <a:endParaRPr lang="en-US"/>
        </a:p>
      </dgm:t>
    </dgm:pt>
    <dgm:pt modelId="{2DFD027E-09ED-43B8-B1AF-20909FCF70B1}" type="parTrans" cxnId="{0C690A08-442A-477A-98DC-B900658375E2}">
      <dgm:prSet/>
      <dgm:spPr/>
      <dgm:t>
        <a:bodyPr/>
        <a:lstStyle/>
        <a:p>
          <a:endParaRPr lang="en-US"/>
        </a:p>
      </dgm:t>
    </dgm:pt>
    <dgm:pt modelId="{6B3723E5-544B-4D86-9DB5-B079C2D1248D}">
      <dgm:prSet/>
      <dgm:spPr/>
      <dgm:t>
        <a:bodyPr/>
        <a:lstStyle/>
        <a:p>
          <a:r>
            <a:rPr lang="fr-FR" noProof="0" dirty="0"/>
            <a:t>Retirer </a:t>
          </a:r>
        </a:p>
      </dgm:t>
    </dgm:pt>
    <dgm:pt modelId="{51F1885D-92C5-4EED-A909-9412932D88EC}" type="sibTrans" cxnId="{90F31F5A-FC2A-4E6C-886C-9BF3C0EC0782}">
      <dgm:prSet/>
      <dgm:spPr/>
      <dgm:t>
        <a:bodyPr/>
        <a:lstStyle/>
        <a:p>
          <a:endParaRPr lang="en-US"/>
        </a:p>
      </dgm:t>
    </dgm:pt>
    <dgm:pt modelId="{2A22697D-6901-433D-B35D-4A6D0EA1B075}" type="parTrans" cxnId="{90F31F5A-FC2A-4E6C-886C-9BF3C0EC0782}">
      <dgm:prSet/>
      <dgm:spPr/>
      <dgm:t>
        <a:bodyPr/>
        <a:lstStyle/>
        <a:p>
          <a:endParaRPr lang="en-US"/>
        </a:p>
      </dgm:t>
    </dgm:pt>
    <dgm:pt modelId="{37783CB4-D79D-E640-8A48-61497ABDC9E3}">
      <dgm:prSet/>
      <dgm:spPr/>
      <dgm:t>
        <a:bodyPr/>
        <a:lstStyle/>
        <a:p>
          <a:r>
            <a:rPr lang="fr-FR" noProof="0" dirty="0"/>
            <a:t>Eliminer les polluants : Tabac, parfums, encens, peintures, produits « ménagers »</a:t>
          </a:r>
        </a:p>
      </dgm:t>
    </dgm:pt>
    <dgm:pt modelId="{C5346D80-E5F1-324D-8DDC-506A345E877B}" type="sibTrans" cxnId="{62A403A4-0C8D-454D-92B6-0E0311231910}">
      <dgm:prSet/>
      <dgm:spPr/>
      <dgm:t>
        <a:bodyPr/>
        <a:lstStyle/>
        <a:p>
          <a:endParaRPr lang="fr-FR"/>
        </a:p>
      </dgm:t>
    </dgm:pt>
    <dgm:pt modelId="{1633C2A8-0515-E348-BABF-270BCCAC2801}" type="parTrans" cxnId="{62A403A4-0C8D-454D-92B6-0E0311231910}">
      <dgm:prSet/>
      <dgm:spPr/>
      <dgm:t>
        <a:bodyPr/>
        <a:lstStyle/>
        <a:p>
          <a:endParaRPr lang="fr-FR"/>
        </a:p>
      </dgm:t>
    </dgm:pt>
    <dgm:pt modelId="{7E45336C-47ED-3048-9D23-19B9E5D004F0}">
      <dgm:prSet/>
      <dgm:spPr/>
      <dgm:t>
        <a:bodyPr/>
        <a:lstStyle/>
        <a:p>
          <a:r>
            <a:rPr lang="fr-FR" noProof="0"/>
            <a:t>Demander aux patients de se tester avant de se rendre au cabinet, faire de la </a:t>
          </a:r>
          <a:r>
            <a:rPr lang="fr-FR" noProof="0" err="1"/>
            <a:t>TCs</a:t>
          </a:r>
          <a:endParaRPr lang="fr-FR" noProof="0"/>
        </a:p>
      </dgm:t>
    </dgm:pt>
    <dgm:pt modelId="{0950D134-00E5-3141-99DA-3CFFA241449C}" type="sibTrans" cxnId="{F138C7CC-5C5C-9C4B-97F3-3472A47EAEF8}">
      <dgm:prSet/>
      <dgm:spPr/>
      <dgm:t>
        <a:bodyPr/>
        <a:lstStyle/>
        <a:p>
          <a:endParaRPr lang="fr-FR"/>
        </a:p>
      </dgm:t>
    </dgm:pt>
    <dgm:pt modelId="{3CFAC6B8-FDA2-594E-9092-ECBAB67BAA29}" type="parTrans" cxnId="{F138C7CC-5C5C-9C4B-97F3-3472A47EAEF8}">
      <dgm:prSet/>
      <dgm:spPr/>
      <dgm:t>
        <a:bodyPr/>
        <a:lstStyle/>
        <a:p>
          <a:endParaRPr lang="fr-FR"/>
        </a:p>
      </dgm:t>
    </dgm:pt>
    <dgm:pt modelId="{C7CB58DB-2B87-5B4F-8C0C-6F7BAEC76FF5}">
      <dgm:prSet/>
      <dgm:spPr/>
      <dgm:t>
        <a:bodyPr/>
        <a:lstStyle/>
        <a:p>
          <a:r>
            <a:rPr lang="fr-FR" noProof="0" dirty="0"/>
            <a:t>Réduire </a:t>
          </a:r>
        </a:p>
      </dgm:t>
    </dgm:pt>
    <dgm:pt modelId="{2D9C3782-74CD-8C42-ABE4-C8CB5F095B6E}" type="parTrans" cxnId="{38EBCDB1-21C4-3748-956F-9A6D25230A56}">
      <dgm:prSet/>
      <dgm:spPr/>
      <dgm:t>
        <a:bodyPr/>
        <a:lstStyle/>
        <a:p>
          <a:endParaRPr lang="fr-FR"/>
        </a:p>
      </dgm:t>
    </dgm:pt>
    <dgm:pt modelId="{0CFC6499-9083-414C-863C-E636091D8C6C}" type="sibTrans" cxnId="{38EBCDB1-21C4-3748-956F-9A6D25230A56}">
      <dgm:prSet/>
      <dgm:spPr/>
      <dgm:t>
        <a:bodyPr/>
        <a:lstStyle/>
        <a:p>
          <a:endParaRPr lang="fr-FR"/>
        </a:p>
      </dgm:t>
    </dgm:pt>
    <dgm:pt modelId="{490EC5FE-2D27-9840-AD16-D54070519659}">
      <dgm:prSet/>
      <dgm:spPr/>
      <dgm:t>
        <a:bodyPr/>
        <a:lstStyle/>
        <a:p>
          <a:r>
            <a:rPr lang="fr-FR" noProof="0" dirty="0"/>
            <a:t>Utiliser des produits et mobiliers certifiés, testés et labélisés</a:t>
          </a:r>
        </a:p>
      </dgm:t>
    </dgm:pt>
    <dgm:pt modelId="{3F2AAF99-3E2B-EF40-98E1-3D349CDDE0F6}" type="parTrans" cxnId="{689F1D77-1D61-A648-B739-38FAD92658EC}">
      <dgm:prSet/>
      <dgm:spPr/>
      <dgm:t>
        <a:bodyPr/>
        <a:lstStyle/>
        <a:p>
          <a:endParaRPr lang="fr-FR"/>
        </a:p>
      </dgm:t>
    </dgm:pt>
    <dgm:pt modelId="{B74EE8B4-90A9-F144-92CB-0688E930B1FF}" type="sibTrans" cxnId="{689F1D77-1D61-A648-B739-38FAD92658EC}">
      <dgm:prSet/>
      <dgm:spPr/>
      <dgm:t>
        <a:bodyPr/>
        <a:lstStyle/>
        <a:p>
          <a:endParaRPr lang="fr-FR"/>
        </a:p>
      </dgm:t>
    </dgm:pt>
    <dgm:pt modelId="{82633ABB-6DE9-D948-B114-C5AA18AF277C}">
      <dgm:prSet/>
      <dgm:spPr/>
      <dgm:t>
        <a:bodyPr/>
        <a:lstStyle/>
        <a:p>
          <a:r>
            <a:rPr lang="fr-FR" noProof="0" dirty="0"/>
            <a:t>Réduire le nombre de patients présents simultanément</a:t>
          </a:r>
        </a:p>
      </dgm:t>
    </dgm:pt>
    <dgm:pt modelId="{8455754A-1EDB-AA43-A034-26368AA058AD}" type="parTrans" cxnId="{4EB4AF54-6E97-594B-91D2-3C3825EAC3BE}">
      <dgm:prSet/>
      <dgm:spPr/>
      <dgm:t>
        <a:bodyPr/>
        <a:lstStyle/>
        <a:p>
          <a:endParaRPr lang="fr-FR"/>
        </a:p>
      </dgm:t>
    </dgm:pt>
    <dgm:pt modelId="{E5126630-04DC-434E-908F-5C8D339C38D2}" type="sibTrans" cxnId="{4EB4AF54-6E97-594B-91D2-3C3825EAC3BE}">
      <dgm:prSet/>
      <dgm:spPr/>
      <dgm:t>
        <a:bodyPr/>
        <a:lstStyle/>
        <a:p>
          <a:endParaRPr lang="fr-FR"/>
        </a:p>
      </dgm:t>
    </dgm:pt>
    <dgm:pt modelId="{9BC53843-8F41-D044-9C39-4FA7296B52CC}">
      <dgm:prSet/>
      <dgm:spPr/>
      <dgm:t>
        <a:bodyPr/>
        <a:lstStyle/>
        <a:p>
          <a:r>
            <a:rPr lang="fr-FR" noProof="0" dirty="0"/>
            <a:t>Remédier </a:t>
          </a:r>
        </a:p>
      </dgm:t>
    </dgm:pt>
    <dgm:pt modelId="{D456670B-2A79-844B-8D13-6DD6F3D529B7}" type="parTrans" cxnId="{D02542FF-6F33-E447-997A-30950718C850}">
      <dgm:prSet/>
      <dgm:spPr/>
      <dgm:t>
        <a:bodyPr/>
        <a:lstStyle/>
        <a:p>
          <a:endParaRPr lang="fr-FR"/>
        </a:p>
      </dgm:t>
    </dgm:pt>
    <dgm:pt modelId="{C9438B50-0014-D64E-AD16-0973170E8003}" type="sibTrans" cxnId="{D02542FF-6F33-E447-997A-30950718C850}">
      <dgm:prSet/>
      <dgm:spPr/>
      <dgm:t>
        <a:bodyPr/>
        <a:lstStyle/>
        <a:p>
          <a:endParaRPr lang="fr-FR"/>
        </a:p>
      </dgm:t>
    </dgm:pt>
    <dgm:pt modelId="{5F77E6C2-B620-C840-9FC0-4801020156D4}">
      <dgm:prSet/>
      <dgm:spPr/>
      <dgm:t>
        <a:bodyPr/>
        <a:lstStyle/>
        <a:p>
          <a:r>
            <a:rPr lang="fr-FR" noProof="0" dirty="0"/>
            <a:t>Demander aux patients de porter un masque surtout en périodes de forte circulation virale (Surveillance de E U et Appli) ou selon la saison( transmission possible par patients asymptomatiques)</a:t>
          </a:r>
        </a:p>
      </dgm:t>
    </dgm:pt>
    <dgm:pt modelId="{7BACB229-56D3-7945-9BC3-2D7E8FF0227A}" type="parTrans" cxnId="{3C05D4A2-B8ED-4F45-BE19-AD2F2BB89293}">
      <dgm:prSet/>
      <dgm:spPr/>
      <dgm:t>
        <a:bodyPr/>
        <a:lstStyle/>
        <a:p>
          <a:endParaRPr lang="fr-FR"/>
        </a:p>
      </dgm:t>
    </dgm:pt>
    <dgm:pt modelId="{FCF5D909-C5F1-634D-98AE-C380F1AB78D6}" type="sibTrans" cxnId="{3C05D4A2-B8ED-4F45-BE19-AD2F2BB89293}">
      <dgm:prSet/>
      <dgm:spPr/>
      <dgm:t>
        <a:bodyPr/>
        <a:lstStyle/>
        <a:p>
          <a:endParaRPr lang="fr-FR"/>
        </a:p>
      </dgm:t>
    </dgm:pt>
    <dgm:pt modelId="{D0A8A0F6-261E-4E48-B1BC-E476DDBDA9D4}">
      <dgm:prSet/>
      <dgm:spPr/>
      <dgm:t>
        <a:bodyPr/>
        <a:lstStyle/>
        <a:p>
          <a:r>
            <a:rPr lang="fr-FR" noProof="0" dirty="0"/>
            <a:t>Être à jour des vaccins (contre le Covid, la grippe, le VRS, la Coqueluche, la Rougeole)</a:t>
          </a:r>
        </a:p>
      </dgm:t>
    </dgm:pt>
    <dgm:pt modelId="{F82C4854-1580-D945-8D6D-C155CD90787C}" type="parTrans" cxnId="{135A6D1E-B0FF-CA4F-8F93-ED2B318C04CF}">
      <dgm:prSet/>
      <dgm:spPr/>
      <dgm:t>
        <a:bodyPr/>
        <a:lstStyle/>
        <a:p>
          <a:endParaRPr lang="fr-FR"/>
        </a:p>
      </dgm:t>
    </dgm:pt>
    <dgm:pt modelId="{048A441A-2DA3-6F4C-B36A-63EEE5551318}" type="sibTrans" cxnId="{135A6D1E-B0FF-CA4F-8F93-ED2B318C04CF}">
      <dgm:prSet/>
      <dgm:spPr/>
      <dgm:t>
        <a:bodyPr/>
        <a:lstStyle/>
        <a:p>
          <a:endParaRPr lang="fr-FR"/>
        </a:p>
      </dgm:t>
    </dgm:pt>
    <dgm:pt modelId="{7355B9B1-6B19-8D49-AB8C-2B7B55CAEF8F}" type="pres">
      <dgm:prSet presAssocID="{F22FAF99-A215-4E1C-B5D5-D328E19D611B}" presName="linear" presStyleCnt="0">
        <dgm:presLayoutVars>
          <dgm:dir/>
          <dgm:animLvl val="lvl"/>
          <dgm:resizeHandles val="exact"/>
        </dgm:presLayoutVars>
      </dgm:prSet>
      <dgm:spPr/>
    </dgm:pt>
    <dgm:pt modelId="{62E90D46-86F0-1042-9B61-9D00B2270FB8}" type="pres">
      <dgm:prSet presAssocID="{6B3723E5-544B-4D86-9DB5-B079C2D1248D}" presName="parentLin" presStyleCnt="0"/>
      <dgm:spPr/>
    </dgm:pt>
    <dgm:pt modelId="{F6BC7772-87DD-FE40-9B89-9C99E78F4165}" type="pres">
      <dgm:prSet presAssocID="{6B3723E5-544B-4D86-9DB5-B079C2D1248D}" presName="parentLeftMargin" presStyleLbl="node1" presStyleIdx="0" presStyleCnt="3"/>
      <dgm:spPr/>
    </dgm:pt>
    <dgm:pt modelId="{695F664A-92A3-8C4E-9B22-35FE172ABC40}" type="pres">
      <dgm:prSet presAssocID="{6B3723E5-544B-4D86-9DB5-B079C2D1248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1306085-2123-2444-A97D-426216EC7A57}" type="pres">
      <dgm:prSet presAssocID="{6B3723E5-544B-4D86-9DB5-B079C2D1248D}" presName="negativeSpace" presStyleCnt="0"/>
      <dgm:spPr/>
    </dgm:pt>
    <dgm:pt modelId="{4DEC2A07-6CE2-264C-9AC4-B124AF410311}" type="pres">
      <dgm:prSet presAssocID="{6B3723E5-544B-4D86-9DB5-B079C2D1248D}" presName="childText" presStyleLbl="conFgAcc1" presStyleIdx="0" presStyleCnt="3">
        <dgm:presLayoutVars>
          <dgm:bulletEnabled val="1"/>
        </dgm:presLayoutVars>
      </dgm:prSet>
      <dgm:spPr/>
    </dgm:pt>
    <dgm:pt modelId="{943CF4C3-FA1B-FA49-A706-BE0EE57853DF}" type="pres">
      <dgm:prSet presAssocID="{51F1885D-92C5-4EED-A909-9412932D88EC}" presName="spaceBetweenRectangles" presStyleCnt="0"/>
      <dgm:spPr/>
    </dgm:pt>
    <dgm:pt modelId="{A8603966-CE5D-6243-B65F-94E997008523}" type="pres">
      <dgm:prSet presAssocID="{C7CB58DB-2B87-5B4F-8C0C-6F7BAEC76FF5}" presName="parentLin" presStyleCnt="0"/>
      <dgm:spPr/>
    </dgm:pt>
    <dgm:pt modelId="{03C26F5B-3B6C-644C-947C-7DCF60B76D34}" type="pres">
      <dgm:prSet presAssocID="{C7CB58DB-2B87-5B4F-8C0C-6F7BAEC76FF5}" presName="parentLeftMargin" presStyleLbl="node1" presStyleIdx="0" presStyleCnt="3"/>
      <dgm:spPr/>
    </dgm:pt>
    <dgm:pt modelId="{B911621C-5A25-CD41-A0C7-42EE4D1CC45E}" type="pres">
      <dgm:prSet presAssocID="{C7CB58DB-2B87-5B4F-8C0C-6F7BAEC76FF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596F8A6-1834-1C46-BEF6-567166BA339A}" type="pres">
      <dgm:prSet presAssocID="{C7CB58DB-2B87-5B4F-8C0C-6F7BAEC76FF5}" presName="negativeSpace" presStyleCnt="0"/>
      <dgm:spPr/>
    </dgm:pt>
    <dgm:pt modelId="{9DC99671-15EC-894A-A6F4-BE06143FEDE7}" type="pres">
      <dgm:prSet presAssocID="{C7CB58DB-2B87-5B4F-8C0C-6F7BAEC76FF5}" presName="childText" presStyleLbl="conFgAcc1" presStyleIdx="1" presStyleCnt="3">
        <dgm:presLayoutVars>
          <dgm:bulletEnabled val="1"/>
        </dgm:presLayoutVars>
      </dgm:prSet>
      <dgm:spPr/>
    </dgm:pt>
    <dgm:pt modelId="{1A10E81F-405B-EA40-85DD-9F8F04D2280A}" type="pres">
      <dgm:prSet presAssocID="{0CFC6499-9083-414C-863C-E636091D8C6C}" presName="spaceBetweenRectangles" presStyleCnt="0"/>
      <dgm:spPr/>
    </dgm:pt>
    <dgm:pt modelId="{A7E6C447-031E-9E4A-AED9-D89EBB2E8815}" type="pres">
      <dgm:prSet presAssocID="{9BC53843-8F41-D044-9C39-4FA7296B52CC}" presName="parentLin" presStyleCnt="0"/>
      <dgm:spPr/>
    </dgm:pt>
    <dgm:pt modelId="{2586442B-F803-6B4D-91F5-DD19F3D909E8}" type="pres">
      <dgm:prSet presAssocID="{9BC53843-8F41-D044-9C39-4FA7296B52CC}" presName="parentLeftMargin" presStyleLbl="node1" presStyleIdx="1" presStyleCnt="3"/>
      <dgm:spPr/>
    </dgm:pt>
    <dgm:pt modelId="{58A1A185-4AED-1A44-8EF8-FC362C5248C3}" type="pres">
      <dgm:prSet presAssocID="{9BC53843-8F41-D044-9C39-4FA7296B52C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6DA352C-20B2-DF45-9C3D-0931ED6CE1AC}" type="pres">
      <dgm:prSet presAssocID="{9BC53843-8F41-D044-9C39-4FA7296B52CC}" presName="negativeSpace" presStyleCnt="0"/>
      <dgm:spPr/>
    </dgm:pt>
    <dgm:pt modelId="{ADD6481F-1227-3E4A-B19E-3FDB3BB103D0}" type="pres">
      <dgm:prSet presAssocID="{9BC53843-8F41-D044-9C39-4FA7296B52C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C690A08-442A-477A-98DC-B900658375E2}" srcId="{9BC53843-8F41-D044-9C39-4FA7296B52CC}" destId="{9F4569D5-A900-42FF-A510-3A25E9274995}" srcOrd="0" destOrd="0" parTransId="{2DFD027E-09ED-43B8-B1AF-20909FCF70B1}" sibTransId="{4CB34203-0986-423D-982B-E76471A5B04D}"/>
    <dgm:cxn modelId="{6253EA0E-1B21-444A-B1D0-9B0F4E49A46A}" srcId="{9BC53843-8F41-D044-9C39-4FA7296B52CC}" destId="{77D76B0C-AAF7-4D0A-9013-63C3CA4B300B}" srcOrd="1" destOrd="0" parTransId="{EEAC7093-5862-483B-B79A-7EBA64F0E1B7}" sibTransId="{1EDE19DA-499A-4825-9897-78461F955F47}"/>
    <dgm:cxn modelId="{D756CF1C-704C-EC4E-985A-3E11FE1FE0AC}" type="presOf" srcId="{C7CB58DB-2B87-5B4F-8C0C-6F7BAEC76FF5}" destId="{03C26F5B-3B6C-644C-947C-7DCF60B76D34}" srcOrd="0" destOrd="0" presId="urn:microsoft.com/office/officeart/2005/8/layout/list1"/>
    <dgm:cxn modelId="{135A6D1E-B0FF-CA4F-8F93-ED2B318C04CF}" srcId="{9BC53843-8F41-D044-9C39-4FA7296B52CC}" destId="{D0A8A0F6-261E-4E48-B1BC-E476DDBDA9D4}" srcOrd="3" destOrd="0" parTransId="{F82C4854-1580-D945-8D6D-C155CD90787C}" sibTransId="{048A441A-2DA3-6F4C-B36A-63EEE5551318}"/>
    <dgm:cxn modelId="{87FA6829-CB39-F84A-BC24-784251D011E3}" type="presOf" srcId="{9F4569D5-A900-42FF-A510-3A25E9274995}" destId="{ADD6481F-1227-3E4A-B19E-3FDB3BB103D0}" srcOrd="0" destOrd="0" presId="urn:microsoft.com/office/officeart/2005/8/layout/list1"/>
    <dgm:cxn modelId="{E4827738-94D0-AD48-9E97-735D615A1097}" type="presOf" srcId="{C7CB58DB-2B87-5B4F-8C0C-6F7BAEC76FF5}" destId="{B911621C-5A25-CD41-A0C7-42EE4D1CC45E}" srcOrd="1" destOrd="0" presId="urn:microsoft.com/office/officeart/2005/8/layout/list1"/>
    <dgm:cxn modelId="{EABF3847-38E1-D245-A5FD-D3C097E0A45F}" type="presOf" srcId="{EDBC1001-65FB-5B4A-924B-09CCDFCBE49D}" destId="{ADD6481F-1227-3E4A-B19E-3FDB3BB103D0}" srcOrd="0" destOrd="2" presId="urn:microsoft.com/office/officeart/2005/8/layout/list1"/>
    <dgm:cxn modelId="{CA82B14C-9774-AF44-A830-AAE8FB1F7464}" type="presOf" srcId="{9BC53843-8F41-D044-9C39-4FA7296B52CC}" destId="{58A1A185-4AED-1A44-8EF8-FC362C5248C3}" srcOrd="1" destOrd="0" presId="urn:microsoft.com/office/officeart/2005/8/layout/list1"/>
    <dgm:cxn modelId="{3E1F514F-8042-1E40-A011-D19E48C9C3DE}" type="presOf" srcId="{490EC5FE-2D27-9840-AD16-D54070519659}" destId="{9DC99671-15EC-894A-A6F4-BE06143FEDE7}" srcOrd="0" destOrd="0" presId="urn:microsoft.com/office/officeart/2005/8/layout/list1"/>
    <dgm:cxn modelId="{4EB4AF54-6E97-594B-91D2-3C3825EAC3BE}" srcId="{C7CB58DB-2B87-5B4F-8C0C-6F7BAEC76FF5}" destId="{82633ABB-6DE9-D948-B114-C5AA18AF277C}" srcOrd="2" destOrd="0" parTransId="{8455754A-1EDB-AA43-A034-26368AA058AD}" sibTransId="{E5126630-04DC-434E-908F-5C8D339C38D2}"/>
    <dgm:cxn modelId="{991A2057-99DB-A744-9D97-E4B617958830}" type="presOf" srcId="{82633ABB-6DE9-D948-B114-C5AA18AF277C}" destId="{9DC99671-15EC-894A-A6F4-BE06143FEDE7}" srcOrd="0" destOrd="2" presId="urn:microsoft.com/office/officeart/2005/8/layout/list1"/>
    <dgm:cxn modelId="{99CF4B59-E931-1240-8709-0E4B9314D082}" type="presOf" srcId="{7E45336C-47ED-3048-9D23-19B9E5D004F0}" destId="{4DEC2A07-6CE2-264C-9AC4-B124AF410311}" srcOrd="0" destOrd="1" presId="urn:microsoft.com/office/officeart/2005/8/layout/list1"/>
    <dgm:cxn modelId="{90F31F5A-FC2A-4E6C-886C-9BF3C0EC0782}" srcId="{F22FAF99-A215-4E1C-B5D5-D328E19D611B}" destId="{6B3723E5-544B-4D86-9DB5-B079C2D1248D}" srcOrd="0" destOrd="0" parTransId="{2A22697D-6901-433D-B35D-4A6D0EA1B075}" sibTransId="{51F1885D-92C5-4EED-A909-9412932D88EC}"/>
    <dgm:cxn modelId="{C3240062-72A6-1446-9034-EB855E1977F0}" type="presOf" srcId="{D0A8A0F6-261E-4E48-B1BC-E476DDBDA9D4}" destId="{ADD6481F-1227-3E4A-B19E-3FDB3BB103D0}" srcOrd="0" destOrd="3" presId="urn:microsoft.com/office/officeart/2005/8/layout/list1"/>
    <dgm:cxn modelId="{D419B063-4127-4C43-AA02-A4C8777E58C7}" type="presOf" srcId="{6B3723E5-544B-4D86-9DB5-B079C2D1248D}" destId="{F6BC7772-87DD-FE40-9B89-9C99E78F4165}" srcOrd="0" destOrd="0" presId="urn:microsoft.com/office/officeart/2005/8/layout/list1"/>
    <dgm:cxn modelId="{55E34B73-8B54-B843-9630-13945A9591F1}" type="presOf" srcId="{77D76B0C-AAF7-4D0A-9013-63C3CA4B300B}" destId="{ADD6481F-1227-3E4A-B19E-3FDB3BB103D0}" srcOrd="0" destOrd="1" presId="urn:microsoft.com/office/officeart/2005/8/layout/list1"/>
    <dgm:cxn modelId="{E0189D74-3709-A04B-83CE-E479A281ED99}" type="presOf" srcId="{9BC53843-8F41-D044-9C39-4FA7296B52CC}" destId="{2586442B-F803-6B4D-91F5-DD19F3D909E8}" srcOrd="0" destOrd="0" presId="urn:microsoft.com/office/officeart/2005/8/layout/list1"/>
    <dgm:cxn modelId="{689F1D77-1D61-A648-B739-38FAD92658EC}" srcId="{C7CB58DB-2B87-5B4F-8C0C-6F7BAEC76FF5}" destId="{490EC5FE-2D27-9840-AD16-D54070519659}" srcOrd="0" destOrd="0" parTransId="{3F2AAF99-3E2B-EF40-98E1-3D349CDDE0F6}" sibTransId="{B74EE8B4-90A9-F144-92CB-0688E930B1FF}"/>
    <dgm:cxn modelId="{03493298-F5C4-984C-8A32-89D69A16A55B}" type="presOf" srcId="{37783CB4-D79D-E640-8A48-61497ABDC9E3}" destId="{4DEC2A07-6CE2-264C-9AC4-B124AF410311}" srcOrd="0" destOrd="0" presId="urn:microsoft.com/office/officeart/2005/8/layout/list1"/>
    <dgm:cxn modelId="{3C05D4A2-B8ED-4F45-BE19-AD2F2BB89293}" srcId="{C7CB58DB-2B87-5B4F-8C0C-6F7BAEC76FF5}" destId="{5F77E6C2-B620-C840-9FC0-4801020156D4}" srcOrd="1" destOrd="0" parTransId="{7BACB229-56D3-7945-9BC3-2D7E8FF0227A}" sibTransId="{FCF5D909-C5F1-634D-98AE-C380F1AB78D6}"/>
    <dgm:cxn modelId="{62A403A4-0C8D-454D-92B6-0E0311231910}" srcId="{6B3723E5-544B-4D86-9DB5-B079C2D1248D}" destId="{37783CB4-D79D-E640-8A48-61497ABDC9E3}" srcOrd="0" destOrd="0" parTransId="{1633C2A8-0515-E348-BABF-270BCCAC2801}" sibTransId="{C5346D80-E5F1-324D-8DDC-506A345E877B}"/>
    <dgm:cxn modelId="{50C229A9-5EDF-DF4D-BA21-58772029C45A}" type="presOf" srcId="{F22FAF99-A215-4E1C-B5D5-D328E19D611B}" destId="{7355B9B1-6B19-8D49-AB8C-2B7B55CAEF8F}" srcOrd="0" destOrd="0" presId="urn:microsoft.com/office/officeart/2005/8/layout/list1"/>
    <dgm:cxn modelId="{38EBCDB1-21C4-3748-956F-9A6D25230A56}" srcId="{F22FAF99-A215-4E1C-B5D5-D328E19D611B}" destId="{C7CB58DB-2B87-5B4F-8C0C-6F7BAEC76FF5}" srcOrd="1" destOrd="0" parTransId="{2D9C3782-74CD-8C42-ABE4-C8CB5F095B6E}" sibTransId="{0CFC6499-9083-414C-863C-E636091D8C6C}"/>
    <dgm:cxn modelId="{F46EA1BF-AC7F-C549-861B-0E5D0E67893B}" type="presOf" srcId="{6B3723E5-544B-4D86-9DB5-B079C2D1248D}" destId="{695F664A-92A3-8C4E-9B22-35FE172ABC40}" srcOrd="1" destOrd="0" presId="urn:microsoft.com/office/officeart/2005/8/layout/list1"/>
    <dgm:cxn modelId="{F138C7CC-5C5C-9C4B-97F3-3472A47EAEF8}" srcId="{6B3723E5-544B-4D86-9DB5-B079C2D1248D}" destId="{7E45336C-47ED-3048-9D23-19B9E5D004F0}" srcOrd="1" destOrd="0" parTransId="{3CFAC6B8-FDA2-594E-9092-ECBAB67BAA29}" sibTransId="{0950D134-00E5-3141-99DA-3CFFA241449C}"/>
    <dgm:cxn modelId="{EAF6B8EB-C10F-D043-95AD-F0BA385E741F}" srcId="{9BC53843-8F41-D044-9C39-4FA7296B52CC}" destId="{EDBC1001-65FB-5B4A-924B-09CCDFCBE49D}" srcOrd="2" destOrd="0" parTransId="{6331381C-F2C5-7140-B868-BE44044CB591}" sibTransId="{E09DBD82-535F-7C44-8E03-3F7F974E7370}"/>
    <dgm:cxn modelId="{8A102CF2-A61F-D046-8BEA-8B2F1054F596}" type="presOf" srcId="{5F77E6C2-B620-C840-9FC0-4801020156D4}" destId="{9DC99671-15EC-894A-A6F4-BE06143FEDE7}" srcOrd="0" destOrd="1" presId="urn:microsoft.com/office/officeart/2005/8/layout/list1"/>
    <dgm:cxn modelId="{D02542FF-6F33-E447-997A-30950718C850}" srcId="{F22FAF99-A215-4E1C-B5D5-D328E19D611B}" destId="{9BC53843-8F41-D044-9C39-4FA7296B52CC}" srcOrd="2" destOrd="0" parTransId="{D456670B-2A79-844B-8D13-6DD6F3D529B7}" sibTransId="{C9438B50-0014-D64E-AD16-0973170E8003}"/>
    <dgm:cxn modelId="{CA7DD570-94C8-804B-97DB-1F410594FA81}" type="presParOf" srcId="{7355B9B1-6B19-8D49-AB8C-2B7B55CAEF8F}" destId="{62E90D46-86F0-1042-9B61-9D00B2270FB8}" srcOrd="0" destOrd="0" presId="urn:microsoft.com/office/officeart/2005/8/layout/list1"/>
    <dgm:cxn modelId="{BE903493-81F6-744F-94C5-19407CF4815E}" type="presParOf" srcId="{62E90D46-86F0-1042-9B61-9D00B2270FB8}" destId="{F6BC7772-87DD-FE40-9B89-9C99E78F4165}" srcOrd="0" destOrd="0" presId="urn:microsoft.com/office/officeart/2005/8/layout/list1"/>
    <dgm:cxn modelId="{A9415CA0-5BBD-4E4E-A3B7-D0374DBFB09A}" type="presParOf" srcId="{62E90D46-86F0-1042-9B61-9D00B2270FB8}" destId="{695F664A-92A3-8C4E-9B22-35FE172ABC40}" srcOrd="1" destOrd="0" presId="urn:microsoft.com/office/officeart/2005/8/layout/list1"/>
    <dgm:cxn modelId="{07FAFB71-7B2E-7442-A3B6-0FA73662DB93}" type="presParOf" srcId="{7355B9B1-6B19-8D49-AB8C-2B7B55CAEF8F}" destId="{F1306085-2123-2444-A97D-426216EC7A57}" srcOrd="1" destOrd="0" presId="urn:microsoft.com/office/officeart/2005/8/layout/list1"/>
    <dgm:cxn modelId="{246AF213-85E4-4348-A97A-815A270385C7}" type="presParOf" srcId="{7355B9B1-6B19-8D49-AB8C-2B7B55CAEF8F}" destId="{4DEC2A07-6CE2-264C-9AC4-B124AF410311}" srcOrd="2" destOrd="0" presId="urn:microsoft.com/office/officeart/2005/8/layout/list1"/>
    <dgm:cxn modelId="{5D932305-A1DB-1F43-9C52-F2B1EDBEA489}" type="presParOf" srcId="{7355B9B1-6B19-8D49-AB8C-2B7B55CAEF8F}" destId="{943CF4C3-FA1B-FA49-A706-BE0EE57853DF}" srcOrd="3" destOrd="0" presId="urn:microsoft.com/office/officeart/2005/8/layout/list1"/>
    <dgm:cxn modelId="{3431F141-95A2-C548-A8E2-F5E89784F715}" type="presParOf" srcId="{7355B9B1-6B19-8D49-AB8C-2B7B55CAEF8F}" destId="{A8603966-CE5D-6243-B65F-94E997008523}" srcOrd="4" destOrd="0" presId="urn:microsoft.com/office/officeart/2005/8/layout/list1"/>
    <dgm:cxn modelId="{2351E270-9EA4-F942-BC7C-2A2FAB0595EA}" type="presParOf" srcId="{A8603966-CE5D-6243-B65F-94E997008523}" destId="{03C26F5B-3B6C-644C-947C-7DCF60B76D34}" srcOrd="0" destOrd="0" presId="urn:microsoft.com/office/officeart/2005/8/layout/list1"/>
    <dgm:cxn modelId="{9597928A-5981-7044-91E4-6CC60BC551DB}" type="presParOf" srcId="{A8603966-CE5D-6243-B65F-94E997008523}" destId="{B911621C-5A25-CD41-A0C7-42EE4D1CC45E}" srcOrd="1" destOrd="0" presId="urn:microsoft.com/office/officeart/2005/8/layout/list1"/>
    <dgm:cxn modelId="{15965D74-5727-DF4A-84E1-EC4523E12980}" type="presParOf" srcId="{7355B9B1-6B19-8D49-AB8C-2B7B55CAEF8F}" destId="{B596F8A6-1834-1C46-BEF6-567166BA339A}" srcOrd="5" destOrd="0" presId="urn:microsoft.com/office/officeart/2005/8/layout/list1"/>
    <dgm:cxn modelId="{506C8787-5C0B-C14D-9441-F2D1A5FE0B6A}" type="presParOf" srcId="{7355B9B1-6B19-8D49-AB8C-2B7B55CAEF8F}" destId="{9DC99671-15EC-894A-A6F4-BE06143FEDE7}" srcOrd="6" destOrd="0" presId="urn:microsoft.com/office/officeart/2005/8/layout/list1"/>
    <dgm:cxn modelId="{EFB5B6C2-AB7A-C342-8326-899FF71533FA}" type="presParOf" srcId="{7355B9B1-6B19-8D49-AB8C-2B7B55CAEF8F}" destId="{1A10E81F-405B-EA40-85DD-9F8F04D2280A}" srcOrd="7" destOrd="0" presId="urn:microsoft.com/office/officeart/2005/8/layout/list1"/>
    <dgm:cxn modelId="{CCA8CEF7-5446-1344-921A-DA12869E746A}" type="presParOf" srcId="{7355B9B1-6B19-8D49-AB8C-2B7B55CAEF8F}" destId="{A7E6C447-031E-9E4A-AED9-D89EBB2E8815}" srcOrd="8" destOrd="0" presId="urn:microsoft.com/office/officeart/2005/8/layout/list1"/>
    <dgm:cxn modelId="{4C5C1B3F-6DA7-7641-B1DC-1C7F26BA4C8D}" type="presParOf" srcId="{A7E6C447-031E-9E4A-AED9-D89EBB2E8815}" destId="{2586442B-F803-6B4D-91F5-DD19F3D909E8}" srcOrd="0" destOrd="0" presId="urn:microsoft.com/office/officeart/2005/8/layout/list1"/>
    <dgm:cxn modelId="{205B3A46-2BFC-F746-91E7-8F024E947BDB}" type="presParOf" srcId="{A7E6C447-031E-9E4A-AED9-D89EBB2E8815}" destId="{58A1A185-4AED-1A44-8EF8-FC362C5248C3}" srcOrd="1" destOrd="0" presId="urn:microsoft.com/office/officeart/2005/8/layout/list1"/>
    <dgm:cxn modelId="{606E50AA-9189-BF4E-9A52-D2411891B9DA}" type="presParOf" srcId="{7355B9B1-6B19-8D49-AB8C-2B7B55CAEF8F}" destId="{B6DA352C-20B2-DF45-9C3D-0931ED6CE1AC}" srcOrd="9" destOrd="0" presId="urn:microsoft.com/office/officeart/2005/8/layout/list1"/>
    <dgm:cxn modelId="{305E5534-9C37-694B-A412-DA47847DE7F4}" type="presParOf" srcId="{7355B9B1-6B19-8D49-AB8C-2B7B55CAEF8F}" destId="{ADD6481F-1227-3E4A-B19E-3FDB3BB103D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22FAF99-A215-4E1C-B5D5-D328E19D611B}" type="doc">
      <dgm:prSet loTypeId="urn:microsoft.com/office/officeart/2005/8/layout/vList2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7D76B0C-AAF7-4D0A-9013-63C3CA4B300B}">
      <dgm:prSet/>
      <dgm:spPr/>
      <dgm:t>
        <a:bodyPr/>
        <a:lstStyle/>
        <a:p>
          <a:r>
            <a:rPr lang="fr-FR"/>
            <a:t>Ventiler</a:t>
          </a:r>
          <a:endParaRPr lang="en-US"/>
        </a:p>
      </dgm:t>
    </dgm:pt>
    <dgm:pt modelId="{EEAC7093-5862-483B-B79A-7EBA64F0E1B7}" type="parTrans" cxnId="{6253EA0E-1B21-444A-B1D0-9B0F4E49A46A}">
      <dgm:prSet/>
      <dgm:spPr/>
      <dgm:t>
        <a:bodyPr/>
        <a:lstStyle/>
        <a:p>
          <a:endParaRPr lang="en-US"/>
        </a:p>
      </dgm:t>
    </dgm:pt>
    <dgm:pt modelId="{1EDE19DA-499A-4825-9897-78461F955F47}" type="sibTrans" cxnId="{6253EA0E-1B21-444A-B1D0-9B0F4E49A46A}">
      <dgm:prSet/>
      <dgm:spPr/>
      <dgm:t>
        <a:bodyPr/>
        <a:lstStyle/>
        <a:p>
          <a:endParaRPr lang="en-US"/>
        </a:p>
      </dgm:t>
    </dgm:pt>
    <dgm:pt modelId="{C38B11FB-6336-4ABE-B410-20ED73B05A3F}">
      <dgm:prSet/>
      <dgm:spPr/>
      <dgm:t>
        <a:bodyPr/>
        <a:lstStyle/>
        <a:p>
          <a:r>
            <a:rPr lang="fr-FR" noProof="0" dirty="0"/>
            <a:t>Faire rentrer l’air extérieur, cible &lt;800ppm de CO2, (Plus le niveau du CO2 est bas, plus le risque infectieux sera bas) entraine brassage et dilution des particules et gaz</a:t>
          </a:r>
        </a:p>
      </dgm:t>
    </dgm:pt>
    <dgm:pt modelId="{7C359FE7-A268-4E6E-8580-4F4788183DB8}" type="parTrans" cxnId="{5438C2E2-6AA6-4767-AAD0-82B0C009E8C6}">
      <dgm:prSet/>
      <dgm:spPr/>
      <dgm:t>
        <a:bodyPr/>
        <a:lstStyle/>
        <a:p>
          <a:endParaRPr lang="en-US"/>
        </a:p>
      </dgm:t>
    </dgm:pt>
    <dgm:pt modelId="{9E117FF4-AEDD-49CD-80C8-DF0D0C5AE86A}" type="sibTrans" cxnId="{5438C2E2-6AA6-4767-AAD0-82B0C009E8C6}">
      <dgm:prSet/>
      <dgm:spPr/>
      <dgm:t>
        <a:bodyPr/>
        <a:lstStyle/>
        <a:p>
          <a:endParaRPr lang="en-US"/>
        </a:p>
      </dgm:t>
    </dgm:pt>
    <dgm:pt modelId="{EDBC1001-65FB-5B4A-924B-09CCDFCBE49D}">
      <dgm:prSet/>
      <dgm:spPr/>
      <dgm:t>
        <a:bodyPr/>
        <a:lstStyle/>
        <a:p>
          <a:r>
            <a:rPr lang="en-US" dirty="0"/>
            <a:t>Purifier: </a:t>
          </a:r>
          <a:r>
            <a:rPr lang="en-US" dirty="0" err="1"/>
            <a:t>utiliser</a:t>
          </a:r>
          <a:r>
            <a:rPr lang="en-US" dirty="0"/>
            <a:t> un </a:t>
          </a:r>
          <a:r>
            <a:rPr lang="en-US" dirty="0" err="1"/>
            <a:t>purificateur</a:t>
          </a:r>
          <a:r>
            <a:rPr lang="en-US" dirty="0"/>
            <a:t> </a:t>
          </a:r>
          <a:r>
            <a:rPr lang="en-US" dirty="0" err="1"/>
            <a:t>d’air</a:t>
          </a:r>
          <a:endParaRPr lang="en-US" dirty="0"/>
        </a:p>
      </dgm:t>
    </dgm:pt>
    <dgm:pt modelId="{6331381C-F2C5-7140-B868-BE44044CB591}" type="parTrans" cxnId="{EAF6B8EB-C10F-D043-95AD-F0BA385E741F}">
      <dgm:prSet/>
      <dgm:spPr/>
      <dgm:t>
        <a:bodyPr/>
        <a:lstStyle/>
        <a:p>
          <a:endParaRPr lang="fr-FR"/>
        </a:p>
      </dgm:t>
    </dgm:pt>
    <dgm:pt modelId="{E09DBD82-535F-7C44-8E03-3F7F974E7370}" type="sibTrans" cxnId="{EAF6B8EB-C10F-D043-95AD-F0BA385E741F}">
      <dgm:prSet/>
      <dgm:spPr/>
      <dgm:t>
        <a:bodyPr/>
        <a:lstStyle/>
        <a:p>
          <a:endParaRPr lang="fr-FR"/>
        </a:p>
      </dgm:t>
    </dgm:pt>
    <dgm:pt modelId="{9B42A092-01F6-4D46-A55E-85CA1328C9A6}">
      <dgm:prSet/>
      <dgm:spPr/>
      <dgm:t>
        <a:bodyPr/>
        <a:lstStyle/>
        <a:p>
          <a:pPr rtl="0"/>
          <a:r>
            <a:rPr lang="fr-FR" noProof="0" dirty="0"/>
            <a:t>Retirent les particules, efficacité de 99,97% avec un filtre HEPA, ET des gaz si à Charbon</a:t>
          </a:r>
        </a:p>
      </dgm:t>
    </dgm:pt>
    <dgm:pt modelId="{0B077C5A-F669-2343-841B-645BD5D0FF8E}" type="parTrans" cxnId="{8D610717-9B12-D443-81B5-8E7850A87AC7}">
      <dgm:prSet/>
      <dgm:spPr/>
      <dgm:t>
        <a:bodyPr/>
        <a:lstStyle/>
        <a:p>
          <a:endParaRPr lang="fr-FR"/>
        </a:p>
      </dgm:t>
    </dgm:pt>
    <dgm:pt modelId="{D7969D76-44C0-7044-897F-AE5664F7A9CF}" type="sibTrans" cxnId="{8D610717-9B12-D443-81B5-8E7850A87AC7}">
      <dgm:prSet/>
      <dgm:spPr/>
      <dgm:t>
        <a:bodyPr/>
        <a:lstStyle/>
        <a:p>
          <a:endParaRPr lang="fr-FR"/>
        </a:p>
      </dgm:t>
    </dgm:pt>
    <dgm:pt modelId="{454EC7DC-2F50-F141-ABBB-7AE0B1D3F38D}">
      <dgm:prSet/>
      <dgm:spPr/>
      <dgm:t>
        <a:bodyPr/>
        <a:lstStyle/>
        <a:p>
          <a:r>
            <a:rPr lang="fr-FR" noProof="0" dirty="0">
              <a:solidFill>
                <a:schemeClr val="tx2">
                  <a:lumMod val="50000"/>
                  <a:lumOff val="50000"/>
                </a:schemeClr>
              </a:solidFill>
            </a:rPr>
            <a:t>Ventilation naturelle</a:t>
          </a:r>
          <a:r>
            <a:rPr lang="fr-FR" noProof="0" dirty="0"/>
            <a:t>: en ouvrant les fenêtres éloignées (V traversante) en continue , débit varie selon </a:t>
          </a:r>
          <a:r>
            <a:rPr lang="fr-FR" noProof="0" dirty="0" err="1"/>
            <a:t>T</a:t>
          </a:r>
          <a:r>
            <a:rPr lang="fr-FR" noProof="0" dirty="0"/>
            <a:t>° en journée et donc selon la saison , jusqu’à 6 à 10 CAH en nocturne</a:t>
          </a:r>
        </a:p>
      </dgm:t>
    </dgm:pt>
    <dgm:pt modelId="{626D1E40-538F-D944-8513-CF1D2C66B6CE}" type="parTrans" cxnId="{D71277D6-6C16-A540-9960-4E9DA17C0ED0}">
      <dgm:prSet/>
      <dgm:spPr/>
      <dgm:t>
        <a:bodyPr/>
        <a:lstStyle/>
        <a:p>
          <a:endParaRPr lang="fr-FR"/>
        </a:p>
      </dgm:t>
    </dgm:pt>
    <dgm:pt modelId="{2BB7A795-BACB-5A4D-88CD-915ABF6CF347}" type="sibTrans" cxnId="{D71277D6-6C16-A540-9960-4E9DA17C0ED0}">
      <dgm:prSet/>
      <dgm:spPr/>
      <dgm:t>
        <a:bodyPr/>
        <a:lstStyle/>
        <a:p>
          <a:endParaRPr lang="fr-FR"/>
        </a:p>
      </dgm:t>
    </dgm:pt>
    <dgm:pt modelId="{6DECBC10-DC55-1C4E-AA4E-C9F2F9212598}">
      <dgm:prSet/>
      <dgm:spPr/>
      <dgm:t>
        <a:bodyPr/>
        <a:lstStyle/>
        <a:p>
          <a:r>
            <a:rPr lang="fr-FR" noProof="0" dirty="0"/>
            <a:t>Ventilation mécanique : la VMC( lutte contre odeurs à 0,5 CAH!), préférer le </a:t>
          </a:r>
          <a:r>
            <a:rPr lang="fr-FR" i="1" noProof="0" dirty="0"/>
            <a:t>double flux</a:t>
          </a:r>
          <a:r>
            <a:rPr lang="fr-FR" noProof="0" dirty="0"/>
            <a:t> </a:t>
          </a:r>
        </a:p>
      </dgm:t>
    </dgm:pt>
    <dgm:pt modelId="{328D8D6E-9A1A-DE45-9A18-EB8358A3D166}" type="parTrans" cxnId="{B40376F9-76D9-4140-9EEC-1CF8B103BA7C}">
      <dgm:prSet/>
      <dgm:spPr/>
      <dgm:t>
        <a:bodyPr/>
        <a:lstStyle/>
        <a:p>
          <a:endParaRPr lang="fr-FR"/>
        </a:p>
      </dgm:t>
    </dgm:pt>
    <dgm:pt modelId="{08E0499D-46EE-6F44-8D11-40E42F2D90CA}" type="sibTrans" cxnId="{B40376F9-76D9-4140-9EEC-1CF8B103BA7C}">
      <dgm:prSet/>
      <dgm:spPr/>
      <dgm:t>
        <a:bodyPr/>
        <a:lstStyle/>
        <a:p>
          <a:endParaRPr lang="fr-FR"/>
        </a:p>
      </dgm:t>
    </dgm:pt>
    <dgm:pt modelId="{C78815D8-319E-F844-9710-6CCAB73C4D0C}">
      <dgm:prSet/>
      <dgm:spPr/>
      <dgm:t>
        <a:bodyPr/>
        <a:lstStyle/>
        <a:p>
          <a:r>
            <a:rPr lang="fr-FR" noProof="0" dirty="0"/>
            <a:t>Ne fait pas baisser le niveau de CO2, mais effet de brassage et de retrait de polluants</a:t>
          </a:r>
        </a:p>
      </dgm:t>
    </dgm:pt>
    <dgm:pt modelId="{82441EC0-7286-C244-ABAA-BF52B05C9564}" type="parTrans" cxnId="{9C79DD21-1BC4-8A47-BB88-38B424B0501A}">
      <dgm:prSet/>
      <dgm:spPr/>
      <dgm:t>
        <a:bodyPr/>
        <a:lstStyle/>
        <a:p>
          <a:endParaRPr lang="fr-FR"/>
        </a:p>
      </dgm:t>
    </dgm:pt>
    <dgm:pt modelId="{1EC5A76E-B352-C746-AFBB-B2C5128B4719}" type="sibTrans" cxnId="{9C79DD21-1BC4-8A47-BB88-38B424B0501A}">
      <dgm:prSet/>
      <dgm:spPr/>
      <dgm:t>
        <a:bodyPr/>
        <a:lstStyle/>
        <a:p>
          <a:endParaRPr lang="fr-FR"/>
        </a:p>
      </dgm:t>
    </dgm:pt>
    <dgm:pt modelId="{924967F0-B36C-D248-93BE-774885594C15}">
      <dgm:prSet/>
      <dgm:spPr/>
      <dgm:t>
        <a:bodyPr/>
        <a:lstStyle/>
        <a:p>
          <a:r>
            <a:rPr lang="fr-FR" noProof="0" dirty="0"/>
            <a:t>APR =FFP2 ou FFP3, efficaces contre les aérosols (particules) &gt;</a:t>
          </a:r>
          <a:r>
            <a:rPr lang="fr-FR" dirty="0"/>
            <a:t>0,6µm</a:t>
          </a:r>
          <a:r>
            <a:rPr lang="fr-FR" noProof="0" dirty="0"/>
            <a:t> (pas seulement!)</a:t>
          </a:r>
        </a:p>
      </dgm:t>
    </dgm:pt>
    <dgm:pt modelId="{E1C8E6F6-E5EA-9547-8BF9-DD1F3C83355B}" type="parTrans" cxnId="{50A2CD11-88F2-6542-A2CC-CF904BA57E3C}">
      <dgm:prSet/>
      <dgm:spPr/>
      <dgm:t>
        <a:bodyPr/>
        <a:lstStyle/>
        <a:p>
          <a:endParaRPr lang="fr-FR"/>
        </a:p>
      </dgm:t>
    </dgm:pt>
    <dgm:pt modelId="{EB7BF54C-0FC9-D248-B008-0425C70D10D8}" type="sibTrans" cxnId="{50A2CD11-88F2-6542-A2CC-CF904BA57E3C}">
      <dgm:prSet/>
      <dgm:spPr/>
      <dgm:t>
        <a:bodyPr/>
        <a:lstStyle/>
        <a:p>
          <a:endParaRPr lang="fr-FR"/>
        </a:p>
      </dgm:t>
    </dgm:pt>
    <dgm:pt modelId="{85B14BED-4BD8-9741-B9A7-4227E701FAC5}">
      <dgm:prSet/>
      <dgm:spPr/>
      <dgm:t>
        <a:bodyPr/>
        <a:lstStyle/>
        <a:p>
          <a:r>
            <a:rPr lang="fr-FR" noProof="0" dirty="0"/>
            <a:t>Utilisation d’UV désactive les virus et bactéries, mais éviter “OZONE”, ioniseur inutile</a:t>
          </a:r>
        </a:p>
      </dgm:t>
    </dgm:pt>
    <dgm:pt modelId="{0FF0BB42-6B3C-4145-BC55-8018374DDDEB}" type="parTrans" cxnId="{C9D1CBC5-03E9-6A45-B36C-E57FA2844218}">
      <dgm:prSet/>
      <dgm:spPr/>
      <dgm:t>
        <a:bodyPr/>
        <a:lstStyle/>
        <a:p>
          <a:endParaRPr lang="fr-FR"/>
        </a:p>
      </dgm:t>
    </dgm:pt>
    <dgm:pt modelId="{04FA00BB-8BFF-C84E-A6DC-B7A65C88DA86}" type="sibTrans" cxnId="{C9D1CBC5-03E9-6A45-B36C-E57FA2844218}">
      <dgm:prSet/>
      <dgm:spPr/>
      <dgm:t>
        <a:bodyPr/>
        <a:lstStyle/>
        <a:p>
          <a:endParaRPr lang="fr-FR"/>
        </a:p>
      </dgm:t>
    </dgm:pt>
    <dgm:pt modelId="{801861B9-F37F-6844-9BA9-2AE3129AACFE}">
      <dgm:prSet/>
      <dgm:spPr/>
      <dgm:t>
        <a:bodyPr/>
        <a:lstStyle/>
        <a:p>
          <a:r>
            <a:rPr lang="en-US" err="1"/>
            <a:t>Utiliser</a:t>
          </a:r>
          <a:r>
            <a:rPr lang="en-US"/>
            <a:t> un masque</a:t>
          </a:r>
        </a:p>
      </dgm:t>
    </dgm:pt>
    <dgm:pt modelId="{7DD9BBC9-4154-6E4F-B57E-6C2990CC7143}" type="parTrans" cxnId="{EC4207B4-2AFF-BC40-B998-C9453D72F594}">
      <dgm:prSet/>
      <dgm:spPr/>
      <dgm:t>
        <a:bodyPr/>
        <a:lstStyle/>
        <a:p>
          <a:endParaRPr lang="fr-FR"/>
        </a:p>
      </dgm:t>
    </dgm:pt>
    <dgm:pt modelId="{318E3F8F-60BE-8C4F-9AE9-AD03452D79B3}" type="sibTrans" cxnId="{EC4207B4-2AFF-BC40-B998-C9453D72F594}">
      <dgm:prSet/>
      <dgm:spPr/>
      <dgm:t>
        <a:bodyPr/>
        <a:lstStyle/>
        <a:p>
          <a:endParaRPr lang="fr-FR"/>
        </a:p>
      </dgm:t>
    </dgm:pt>
    <dgm:pt modelId="{7B8095C9-F6B2-6448-A381-8A0CE4FB7D2E}">
      <dgm:prSet/>
      <dgm:spPr/>
      <dgm:t>
        <a:bodyPr/>
        <a:lstStyle/>
        <a:p>
          <a:r>
            <a:rPr lang="fr-FR" noProof="0" dirty="0"/>
            <a:t>Vacciner</a:t>
          </a:r>
        </a:p>
      </dgm:t>
    </dgm:pt>
    <dgm:pt modelId="{DBCFB1AC-64DE-D449-B164-582EF8C7A7C4}" type="parTrans" cxnId="{F7E5F533-695A-8648-8B26-A9C1C7B3CE11}">
      <dgm:prSet/>
      <dgm:spPr/>
      <dgm:t>
        <a:bodyPr/>
        <a:lstStyle/>
        <a:p>
          <a:endParaRPr lang="fr-FR"/>
        </a:p>
      </dgm:t>
    </dgm:pt>
    <dgm:pt modelId="{7C4166AD-BF61-8641-8B1A-AC8DAC313C73}" type="sibTrans" cxnId="{F7E5F533-695A-8648-8B26-A9C1C7B3CE11}">
      <dgm:prSet/>
      <dgm:spPr/>
      <dgm:t>
        <a:bodyPr/>
        <a:lstStyle/>
        <a:p>
          <a:endParaRPr lang="fr-FR"/>
        </a:p>
      </dgm:t>
    </dgm:pt>
    <dgm:pt modelId="{2FAA581C-3BC7-9B41-A74C-ED60BDD8A7B8}" type="pres">
      <dgm:prSet presAssocID="{F22FAF99-A215-4E1C-B5D5-D328E19D611B}" presName="linear" presStyleCnt="0">
        <dgm:presLayoutVars>
          <dgm:animLvl val="lvl"/>
          <dgm:resizeHandles val="exact"/>
        </dgm:presLayoutVars>
      </dgm:prSet>
      <dgm:spPr/>
    </dgm:pt>
    <dgm:pt modelId="{40690EEB-2459-AB4B-AE12-7C5FDDA5F263}" type="pres">
      <dgm:prSet presAssocID="{77D76B0C-AAF7-4D0A-9013-63C3CA4B300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0112917-651B-7D46-84D3-00900BEA4804}" type="pres">
      <dgm:prSet presAssocID="{77D76B0C-AAF7-4D0A-9013-63C3CA4B300B}" presName="childText" presStyleLbl="revTx" presStyleIdx="0" presStyleCnt="3">
        <dgm:presLayoutVars>
          <dgm:bulletEnabled val="1"/>
        </dgm:presLayoutVars>
      </dgm:prSet>
      <dgm:spPr/>
    </dgm:pt>
    <dgm:pt modelId="{DFB0D8AB-DCEB-7143-A1E3-52BBF681D674}" type="pres">
      <dgm:prSet presAssocID="{EDBC1001-65FB-5B4A-924B-09CCDFCBE49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E1A32F3-4E5C-8D41-A604-DE9D2451BCBA}" type="pres">
      <dgm:prSet presAssocID="{EDBC1001-65FB-5B4A-924B-09CCDFCBE49D}" presName="childText" presStyleLbl="revTx" presStyleIdx="1" presStyleCnt="3">
        <dgm:presLayoutVars>
          <dgm:bulletEnabled val="1"/>
        </dgm:presLayoutVars>
      </dgm:prSet>
      <dgm:spPr/>
    </dgm:pt>
    <dgm:pt modelId="{A82FA6F0-DE9F-0A4E-B96D-9AD72FCC9AB1}" type="pres">
      <dgm:prSet presAssocID="{801861B9-F37F-6844-9BA9-2AE3129AACF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0E3E6E7-EB79-4746-A94B-7CC072503BEA}" type="pres">
      <dgm:prSet presAssocID="{801861B9-F37F-6844-9BA9-2AE3129AACFE}" presName="childText" presStyleLbl="revTx" presStyleIdx="2" presStyleCnt="3">
        <dgm:presLayoutVars>
          <dgm:bulletEnabled val="1"/>
        </dgm:presLayoutVars>
      </dgm:prSet>
      <dgm:spPr/>
    </dgm:pt>
    <dgm:pt modelId="{773B6179-05C3-D64C-B379-E4D584CE902F}" type="pres">
      <dgm:prSet presAssocID="{7B8095C9-F6B2-6448-A381-8A0CE4FB7D2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6135B07-7462-FA45-B53B-8ACE4FB2F732}" type="presOf" srcId="{9B42A092-01F6-4D46-A55E-85CA1328C9A6}" destId="{3E1A32F3-4E5C-8D41-A604-DE9D2451BCBA}" srcOrd="0" destOrd="0" presId="urn:microsoft.com/office/officeart/2005/8/layout/vList2"/>
    <dgm:cxn modelId="{6253EA0E-1B21-444A-B1D0-9B0F4E49A46A}" srcId="{F22FAF99-A215-4E1C-B5D5-D328E19D611B}" destId="{77D76B0C-AAF7-4D0A-9013-63C3CA4B300B}" srcOrd="0" destOrd="0" parTransId="{EEAC7093-5862-483B-B79A-7EBA64F0E1B7}" sibTransId="{1EDE19DA-499A-4825-9897-78461F955F47}"/>
    <dgm:cxn modelId="{50A2CD11-88F2-6542-A2CC-CF904BA57E3C}" srcId="{801861B9-F37F-6844-9BA9-2AE3129AACFE}" destId="{924967F0-B36C-D248-93BE-774885594C15}" srcOrd="0" destOrd="0" parTransId="{E1C8E6F6-E5EA-9547-8BF9-DD1F3C83355B}" sibTransId="{EB7BF54C-0FC9-D248-B008-0425C70D10D8}"/>
    <dgm:cxn modelId="{8D610717-9B12-D443-81B5-8E7850A87AC7}" srcId="{EDBC1001-65FB-5B4A-924B-09CCDFCBE49D}" destId="{9B42A092-01F6-4D46-A55E-85CA1328C9A6}" srcOrd="0" destOrd="0" parTransId="{0B077C5A-F669-2343-841B-645BD5D0FF8E}" sibTransId="{D7969D76-44C0-7044-897F-AE5664F7A9CF}"/>
    <dgm:cxn modelId="{9C79DD21-1BC4-8A47-BB88-38B424B0501A}" srcId="{EDBC1001-65FB-5B4A-924B-09CCDFCBE49D}" destId="{C78815D8-319E-F844-9710-6CCAB73C4D0C}" srcOrd="1" destOrd="0" parTransId="{82441EC0-7286-C244-ABAA-BF52B05C9564}" sibTransId="{1EC5A76E-B352-C746-AFBB-B2C5128B4719}"/>
    <dgm:cxn modelId="{50F92431-43D9-0545-B5AF-7B95496D3054}" type="presOf" srcId="{EDBC1001-65FB-5B4A-924B-09CCDFCBE49D}" destId="{DFB0D8AB-DCEB-7143-A1E3-52BBF681D674}" srcOrd="0" destOrd="0" presId="urn:microsoft.com/office/officeart/2005/8/layout/vList2"/>
    <dgm:cxn modelId="{F7E5F533-695A-8648-8B26-A9C1C7B3CE11}" srcId="{F22FAF99-A215-4E1C-B5D5-D328E19D611B}" destId="{7B8095C9-F6B2-6448-A381-8A0CE4FB7D2E}" srcOrd="3" destOrd="0" parTransId="{DBCFB1AC-64DE-D449-B164-582EF8C7A7C4}" sibTransId="{7C4166AD-BF61-8641-8B1A-AC8DAC313C73}"/>
    <dgm:cxn modelId="{BB7AB859-FD00-DC40-B4E4-FCB34E395ABF}" type="presOf" srcId="{77D76B0C-AAF7-4D0A-9013-63C3CA4B300B}" destId="{40690EEB-2459-AB4B-AE12-7C5FDDA5F263}" srcOrd="0" destOrd="0" presId="urn:microsoft.com/office/officeart/2005/8/layout/vList2"/>
    <dgm:cxn modelId="{00719762-BA84-334C-92FE-A14D6C9042B2}" type="presOf" srcId="{F22FAF99-A215-4E1C-B5D5-D328E19D611B}" destId="{2FAA581C-3BC7-9B41-A74C-ED60BDD8A7B8}" srcOrd="0" destOrd="0" presId="urn:microsoft.com/office/officeart/2005/8/layout/vList2"/>
    <dgm:cxn modelId="{43AAB97D-1EED-D048-ABE2-8316A1FCFE2A}" type="presOf" srcId="{454EC7DC-2F50-F141-ABBB-7AE0B1D3F38D}" destId="{50112917-651B-7D46-84D3-00900BEA4804}" srcOrd="0" destOrd="2" presId="urn:microsoft.com/office/officeart/2005/8/layout/vList2"/>
    <dgm:cxn modelId="{94461D89-12F1-2E4B-A627-667273396841}" type="presOf" srcId="{7B8095C9-F6B2-6448-A381-8A0CE4FB7D2E}" destId="{773B6179-05C3-D64C-B379-E4D584CE902F}" srcOrd="0" destOrd="0" presId="urn:microsoft.com/office/officeart/2005/8/layout/vList2"/>
    <dgm:cxn modelId="{4823FC9E-5AEF-1242-9F91-EFAD62B9D364}" type="presOf" srcId="{6DECBC10-DC55-1C4E-AA4E-C9F2F9212598}" destId="{50112917-651B-7D46-84D3-00900BEA4804}" srcOrd="0" destOrd="1" presId="urn:microsoft.com/office/officeart/2005/8/layout/vList2"/>
    <dgm:cxn modelId="{770AD1A8-26D7-6047-BED3-B8752B268D60}" type="presOf" srcId="{801861B9-F37F-6844-9BA9-2AE3129AACFE}" destId="{A82FA6F0-DE9F-0A4E-B96D-9AD72FCC9AB1}" srcOrd="0" destOrd="0" presId="urn:microsoft.com/office/officeart/2005/8/layout/vList2"/>
    <dgm:cxn modelId="{1071D8A8-978C-1F43-BDDC-14D676427E7D}" type="presOf" srcId="{924967F0-B36C-D248-93BE-774885594C15}" destId="{B0E3E6E7-EB79-4746-A94B-7CC072503BEA}" srcOrd="0" destOrd="0" presId="urn:microsoft.com/office/officeart/2005/8/layout/vList2"/>
    <dgm:cxn modelId="{EC4207B4-2AFF-BC40-B998-C9453D72F594}" srcId="{F22FAF99-A215-4E1C-B5D5-D328E19D611B}" destId="{801861B9-F37F-6844-9BA9-2AE3129AACFE}" srcOrd="2" destOrd="0" parTransId="{7DD9BBC9-4154-6E4F-B57E-6C2990CC7143}" sibTransId="{318E3F8F-60BE-8C4F-9AE9-AD03452D79B3}"/>
    <dgm:cxn modelId="{538123C5-EAF1-E245-AC1F-8111A8C134B3}" type="presOf" srcId="{C38B11FB-6336-4ABE-B410-20ED73B05A3F}" destId="{50112917-651B-7D46-84D3-00900BEA4804}" srcOrd="0" destOrd="0" presId="urn:microsoft.com/office/officeart/2005/8/layout/vList2"/>
    <dgm:cxn modelId="{C9D1CBC5-03E9-6A45-B36C-E57FA2844218}" srcId="{EDBC1001-65FB-5B4A-924B-09CCDFCBE49D}" destId="{85B14BED-4BD8-9741-B9A7-4227E701FAC5}" srcOrd="2" destOrd="0" parTransId="{0FF0BB42-6B3C-4145-BC55-8018374DDDEB}" sibTransId="{04FA00BB-8BFF-C84E-A6DC-B7A65C88DA86}"/>
    <dgm:cxn modelId="{86B7CCC6-28CA-A341-9D38-056E9C397AF1}" type="presOf" srcId="{85B14BED-4BD8-9741-B9A7-4227E701FAC5}" destId="{3E1A32F3-4E5C-8D41-A604-DE9D2451BCBA}" srcOrd="0" destOrd="2" presId="urn:microsoft.com/office/officeart/2005/8/layout/vList2"/>
    <dgm:cxn modelId="{425F5BCA-9856-044A-B4D0-34EA962F7C9A}" type="presOf" srcId="{C78815D8-319E-F844-9710-6CCAB73C4D0C}" destId="{3E1A32F3-4E5C-8D41-A604-DE9D2451BCBA}" srcOrd="0" destOrd="1" presId="urn:microsoft.com/office/officeart/2005/8/layout/vList2"/>
    <dgm:cxn modelId="{D71277D6-6C16-A540-9960-4E9DA17C0ED0}" srcId="{77D76B0C-AAF7-4D0A-9013-63C3CA4B300B}" destId="{454EC7DC-2F50-F141-ABBB-7AE0B1D3F38D}" srcOrd="2" destOrd="0" parTransId="{626D1E40-538F-D944-8513-CF1D2C66B6CE}" sibTransId="{2BB7A795-BACB-5A4D-88CD-915ABF6CF347}"/>
    <dgm:cxn modelId="{5438C2E2-6AA6-4767-AAD0-82B0C009E8C6}" srcId="{77D76B0C-AAF7-4D0A-9013-63C3CA4B300B}" destId="{C38B11FB-6336-4ABE-B410-20ED73B05A3F}" srcOrd="0" destOrd="0" parTransId="{7C359FE7-A268-4E6E-8580-4F4788183DB8}" sibTransId="{9E117FF4-AEDD-49CD-80C8-DF0D0C5AE86A}"/>
    <dgm:cxn modelId="{EAF6B8EB-C10F-D043-95AD-F0BA385E741F}" srcId="{F22FAF99-A215-4E1C-B5D5-D328E19D611B}" destId="{EDBC1001-65FB-5B4A-924B-09CCDFCBE49D}" srcOrd="1" destOrd="0" parTransId="{6331381C-F2C5-7140-B868-BE44044CB591}" sibTransId="{E09DBD82-535F-7C44-8E03-3F7F974E7370}"/>
    <dgm:cxn modelId="{B40376F9-76D9-4140-9EEC-1CF8B103BA7C}" srcId="{77D76B0C-AAF7-4D0A-9013-63C3CA4B300B}" destId="{6DECBC10-DC55-1C4E-AA4E-C9F2F9212598}" srcOrd="1" destOrd="0" parTransId="{328D8D6E-9A1A-DE45-9A18-EB8358A3D166}" sibTransId="{08E0499D-46EE-6F44-8D11-40E42F2D90CA}"/>
    <dgm:cxn modelId="{CF935977-4AD2-6145-82DE-EDC46A378A91}" type="presParOf" srcId="{2FAA581C-3BC7-9B41-A74C-ED60BDD8A7B8}" destId="{40690EEB-2459-AB4B-AE12-7C5FDDA5F263}" srcOrd="0" destOrd="0" presId="urn:microsoft.com/office/officeart/2005/8/layout/vList2"/>
    <dgm:cxn modelId="{DC42C273-104C-554C-B87F-08F40BA963D8}" type="presParOf" srcId="{2FAA581C-3BC7-9B41-A74C-ED60BDD8A7B8}" destId="{50112917-651B-7D46-84D3-00900BEA4804}" srcOrd="1" destOrd="0" presId="urn:microsoft.com/office/officeart/2005/8/layout/vList2"/>
    <dgm:cxn modelId="{F792B990-5FE1-D64E-8BB4-505F3F418179}" type="presParOf" srcId="{2FAA581C-3BC7-9B41-A74C-ED60BDD8A7B8}" destId="{DFB0D8AB-DCEB-7143-A1E3-52BBF681D674}" srcOrd="2" destOrd="0" presId="urn:microsoft.com/office/officeart/2005/8/layout/vList2"/>
    <dgm:cxn modelId="{61C11140-62DF-3C4A-98FA-2971B1CE48B1}" type="presParOf" srcId="{2FAA581C-3BC7-9B41-A74C-ED60BDD8A7B8}" destId="{3E1A32F3-4E5C-8D41-A604-DE9D2451BCBA}" srcOrd="3" destOrd="0" presId="urn:microsoft.com/office/officeart/2005/8/layout/vList2"/>
    <dgm:cxn modelId="{AF8172FC-385A-4B43-9CA9-78819A3E00F7}" type="presParOf" srcId="{2FAA581C-3BC7-9B41-A74C-ED60BDD8A7B8}" destId="{A82FA6F0-DE9F-0A4E-B96D-9AD72FCC9AB1}" srcOrd="4" destOrd="0" presId="urn:microsoft.com/office/officeart/2005/8/layout/vList2"/>
    <dgm:cxn modelId="{3A3F73E7-4581-294A-B0E1-8C595F583E3E}" type="presParOf" srcId="{2FAA581C-3BC7-9B41-A74C-ED60BDD8A7B8}" destId="{B0E3E6E7-EB79-4746-A94B-7CC072503BEA}" srcOrd="5" destOrd="0" presId="urn:microsoft.com/office/officeart/2005/8/layout/vList2"/>
    <dgm:cxn modelId="{27CEE1C8-2464-7446-871A-C32E772F2768}" type="presParOf" srcId="{2FAA581C-3BC7-9B41-A74C-ED60BDD8A7B8}" destId="{773B6179-05C3-D64C-B379-E4D584CE902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65772EE-687D-E345-A24B-288593F18D54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74796CF0-0055-7D44-8B95-0222E3D48B82}">
      <dgm:prSet/>
      <dgm:spPr/>
      <dgm:t>
        <a:bodyPr/>
        <a:lstStyle/>
        <a:p>
          <a:r>
            <a:rPr lang="fr-FR" dirty="0"/>
            <a:t>Principale source de la pollution et des contaminations= L’air intérieur</a:t>
          </a:r>
        </a:p>
      </dgm:t>
    </dgm:pt>
    <dgm:pt modelId="{EFDF178A-2DC1-B74C-9C48-C10B6F9FB6D0}" type="parTrans" cxnId="{725E133D-3362-9042-A453-BBD52D548332}">
      <dgm:prSet/>
      <dgm:spPr/>
      <dgm:t>
        <a:bodyPr/>
        <a:lstStyle/>
        <a:p>
          <a:endParaRPr lang="fr-FR"/>
        </a:p>
      </dgm:t>
    </dgm:pt>
    <dgm:pt modelId="{17671253-08E3-B946-A53B-A4AB4A95936F}" type="sibTrans" cxnId="{725E133D-3362-9042-A453-BBD52D548332}">
      <dgm:prSet/>
      <dgm:spPr/>
      <dgm:t>
        <a:bodyPr/>
        <a:lstStyle/>
        <a:p>
          <a:endParaRPr lang="fr-FR"/>
        </a:p>
      </dgm:t>
    </dgm:pt>
    <dgm:pt modelId="{B92B06B4-7977-4943-9205-42D1A1B199A5}">
      <dgm:prSet/>
      <dgm:spPr/>
      <dgm:t>
        <a:bodyPr/>
        <a:lstStyle/>
        <a:p>
          <a:r>
            <a:rPr lang="fr-FR" dirty="0"/>
            <a:t>La QAI est insuffisante car basée sur le contrôle des odeurs depuis  50 ans</a:t>
          </a:r>
        </a:p>
      </dgm:t>
    </dgm:pt>
    <dgm:pt modelId="{55653A07-DCA2-0F41-B703-3C38EF9644E1}" type="parTrans" cxnId="{573A43C1-2182-4B4A-879E-55F1A702FA0E}">
      <dgm:prSet/>
      <dgm:spPr/>
      <dgm:t>
        <a:bodyPr/>
        <a:lstStyle/>
        <a:p>
          <a:endParaRPr lang="fr-FR"/>
        </a:p>
      </dgm:t>
    </dgm:pt>
    <dgm:pt modelId="{4EA1FE66-3345-A942-8075-CBFC42B39E5A}" type="sibTrans" cxnId="{573A43C1-2182-4B4A-879E-55F1A702FA0E}">
      <dgm:prSet/>
      <dgm:spPr/>
      <dgm:t>
        <a:bodyPr/>
        <a:lstStyle/>
        <a:p>
          <a:endParaRPr lang="fr-FR"/>
        </a:p>
      </dgm:t>
    </dgm:pt>
    <dgm:pt modelId="{1D876C43-7DB7-274A-952F-06C6A8AF4CFD}">
      <dgm:prSet/>
      <dgm:spPr/>
      <dgm:t>
        <a:bodyPr/>
        <a:lstStyle/>
        <a:p>
          <a:r>
            <a:rPr lang="fr-FR" dirty="0"/>
            <a:t>Conséquences et coûts à court, moyen et long terme </a:t>
          </a:r>
        </a:p>
      </dgm:t>
    </dgm:pt>
    <dgm:pt modelId="{DE9B079B-D376-BB42-8798-1C4B8D92C2A8}" type="parTrans" cxnId="{D0F0AB1C-40AC-0A49-970D-9E023B0C568A}">
      <dgm:prSet/>
      <dgm:spPr/>
      <dgm:t>
        <a:bodyPr/>
        <a:lstStyle/>
        <a:p>
          <a:endParaRPr lang="fr-FR"/>
        </a:p>
      </dgm:t>
    </dgm:pt>
    <dgm:pt modelId="{E3AB2EAB-2AC7-084B-B5BF-EE9CDE88E0FD}" type="sibTrans" cxnId="{D0F0AB1C-40AC-0A49-970D-9E023B0C568A}">
      <dgm:prSet/>
      <dgm:spPr/>
      <dgm:t>
        <a:bodyPr/>
        <a:lstStyle/>
        <a:p>
          <a:endParaRPr lang="fr-FR"/>
        </a:p>
      </dgm:t>
    </dgm:pt>
    <dgm:pt modelId="{F3D7A680-CA7C-7D43-A904-31C6B71ADCE0}">
      <dgm:prSet/>
      <dgm:spPr/>
      <dgm:t>
        <a:bodyPr/>
        <a:lstStyle/>
        <a:p>
          <a:r>
            <a:rPr lang="fr-FR" dirty="0"/>
            <a:t>Le taux de CO2 est un marqueur de la QAI, et est facilement quantifiable</a:t>
          </a:r>
        </a:p>
      </dgm:t>
    </dgm:pt>
    <dgm:pt modelId="{FBD2184F-8116-0746-9C47-B69F3B930D54}" type="parTrans" cxnId="{2DDA604D-1B02-5647-83F1-E7E0188460EC}">
      <dgm:prSet/>
      <dgm:spPr/>
      <dgm:t>
        <a:bodyPr/>
        <a:lstStyle/>
        <a:p>
          <a:endParaRPr lang="fr-FR"/>
        </a:p>
      </dgm:t>
    </dgm:pt>
    <dgm:pt modelId="{1521F415-49C2-E54B-9091-B39652257A26}" type="sibTrans" cxnId="{2DDA604D-1B02-5647-83F1-E7E0188460EC}">
      <dgm:prSet/>
      <dgm:spPr/>
      <dgm:t>
        <a:bodyPr/>
        <a:lstStyle/>
        <a:p>
          <a:endParaRPr lang="fr-FR"/>
        </a:p>
      </dgm:t>
    </dgm:pt>
    <dgm:pt modelId="{F1F6A0BD-9349-D04E-83EE-221DD08D9DB3}">
      <dgm:prSet/>
      <dgm:spPr/>
      <dgm:t>
        <a:bodyPr/>
        <a:lstStyle/>
        <a:p>
          <a:r>
            <a:rPr lang="fr-FR" dirty="0"/>
            <a:t>Diagnostic de la QAI:  Moniteur de CO2 et </a:t>
          </a:r>
          <a:r>
            <a:rPr lang="fr-FR" dirty="0" err="1"/>
            <a:t>Aéro</a:t>
          </a:r>
          <a:r>
            <a:rPr lang="fr-FR" dirty="0"/>
            <a:t>-Score</a:t>
          </a:r>
        </a:p>
      </dgm:t>
    </dgm:pt>
    <dgm:pt modelId="{B7B34F8F-54D7-1747-96D2-5B32A2FBF187}" type="parTrans" cxnId="{AAFCD9FD-8EE1-AD46-A8BB-2624C0255BAF}">
      <dgm:prSet/>
      <dgm:spPr/>
      <dgm:t>
        <a:bodyPr/>
        <a:lstStyle/>
        <a:p>
          <a:endParaRPr lang="fr-FR"/>
        </a:p>
      </dgm:t>
    </dgm:pt>
    <dgm:pt modelId="{9ABE2370-1144-6E4E-B80A-B5DCF2A7D74C}" type="sibTrans" cxnId="{AAFCD9FD-8EE1-AD46-A8BB-2624C0255BAF}">
      <dgm:prSet/>
      <dgm:spPr/>
      <dgm:t>
        <a:bodyPr/>
        <a:lstStyle/>
        <a:p>
          <a:endParaRPr lang="fr-FR"/>
        </a:p>
      </dgm:t>
    </dgm:pt>
    <dgm:pt modelId="{7D3DE6AF-7687-CE42-8140-D02854D20F4F}">
      <dgm:prSet/>
      <dgm:spPr/>
      <dgm:t>
        <a:bodyPr/>
        <a:lstStyle/>
        <a:p>
          <a:r>
            <a:rPr lang="fr-FR" dirty="0"/>
            <a:t>Traitement de l’air malsain par « Les Trois R »:</a:t>
          </a:r>
        </a:p>
      </dgm:t>
    </dgm:pt>
    <dgm:pt modelId="{7F21DE8D-0403-6B43-8688-28D27CA9C822}" type="parTrans" cxnId="{79808342-7BB0-AA4D-8EE7-4660179F8F6D}">
      <dgm:prSet/>
      <dgm:spPr/>
      <dgm:t>
        <a:bodyPr/>
        <a:lstStyle/>
        <a:p>
          <a:endParaRPr lang="fr-FR"/>
        </a:p>
      </dgm:t>
    </dgm:pt>
    <dgm:pt modelId="{509E25DD-B1CC-4143-8221-F5D16EC24E8F}" type="sibTrans" cxnId="{79808342-7BB0-AA4D-8EE7-4660179F8F6D}">
      <dgm:prSet/>
      <dgm:spPr/>
      <dgm:t>
        <a:bodyPr/>
        <a:lstStyle/>
        <a:p>
          <a:endParaRPr lang="fr-FR"/>
        </a:p>
      </dgm:t>
    </dgm:pt>
    <dgm:pt modelId="{ECFCDF1F-AB85-CF49-9EE7-AFB72E37D4F8}">
      <dgm:prSet/>
      <dgm:spPr/>
      <dgm:t>
        <a:bodyPr/>
        <a:lstStyle/>
        <a:p>
          <a:r>
            <a:rPr lang="fr-FR" dirty="0"/>
            <a:t>Retirer les sources</a:t>
          </a:r>
        </a:p>
      </dgm:t>
    </dgm:pt>
    <dgm:pt modelId="{FC9BD182-A353-8B4B-A94E-BB31B606C78B}" type="parTrans" cxnId="{D5415619-A278-C547-9144-D6774E2C7780}">
      <dgm:prSet/>
      <dgm:spPr/>
      <dgm:t>
        <a:bodyPr/>
        <a:lstStyle/>
        <a:p>
          <a:endParaRPr lang="fr-FR"/>
        </a:p>
      </dgm:t>
    </dgm:pt>
    <dgm:pt modelId="{EF918207-A674-F341-9A6C-51764FBB2B8E}" type="sibTrans" cxnId="{D5415619-A278-C547-9144-D6774E2C7780}">
      <dgm:prSet/>
      <dgm:spPr/>
      <dgm:t>
        <a:bodyPr/>
        <a:lstStyle/>
        <a:p>
          <a:endParaRPr lang="fr-FR"/>
        </a:p>
      </dgm:t>
    </dgm:pt>
    <dgm:pt modelId="{5FEC4602-E4E1-CC4D-8EED-20CB0948FAD9}">
      <dgm:prSet/>
      <dgm:spPr/>
      <dgm:t>
        <a:bodyPr/>
        <a:lstStyle/>
        <a:p>
          <a:r>
            <a:rPr lang="fr-FR" dirty="0"/>
            <a:t>Réduire les sources</a:t>
          </a:r>
        </a:p>
      </dgm:t>
    </dgm:pt>
    <dgm:pt modelId="{2F2C6194-66DA-0348-8D91-9497A291C294}" type="parTrans" cxnId="{617B5805-74B3-AF43-B352-A3E35CEB51AE}">
      <dgm:prSet/>
      <dgm:spPr/>
      <dgm:t>
        <a:bodyPr/>
        <a:lstStyle/>
        <a:p>
          <a:endParaRPr lang="fr-FR"/>
        </a:p>
      </dgm:t>
    </dgm:pt>
    <dgm:pt modelId="{AF5A6074-5150-AC48-9082-C42657340269}" type="sibTrans" cxnId="{617B5805-74B3-AF43-B352-A3E35CEB51AE}">
      <dgm:prSet/>
      <dgm:spPr/>
      <dgm:t>
        <a:bodyPr/>
        <a:lstStyle/>
        <a:p>
          <a:endParaRPr lang="fr-FR"/>
        </a:p>
      </dgm:t>
    </dgm:pt>
    <dgm:pt modelId="{21E0C36A-58E3-534A-9789-2148276D6D4D}">
      <dgm:prSet/>
      <dgm:spPr/>
      <dgm:t>
        <a:bodyPr/>
        <a:lstStyle/>
        <a:p>
          <a:r>
            <a:rPr lang="fr-FR" dirty="0"/>
            <a:t>Remédier par la ventilation, la purification de l’air, UV-C,  le port du masque et la vaccination</a:t>
          </a:r>
        </a:p>
      </dgm:t>
    </dgm:pt>
    <dgm:pt modelId="{1D713F3A-6E67-7F4F-8C7D-45E67FEB8DF4}" type="parTrans" cxnId="{F83C0208-9FF5-554F-9502-48259079912A}">
      <dgm:prSet/>
      <dgm:spPr/>
      <dgm:t>
        <a:bodyPr/>
        <a:lstStyle/>
        <a:p>
          <a:endParaRPr lang="fr-FR"/>
        </a:p>
      </dgm:t>
    </dgm:pt>
    <dgm:pt modelId="{362CCA44-DEAA-C044-BC1E-55613022A434}" type="sibTrans" cxnId="{F83C0208-9FF5-554F-9502-48259079912A}">
      <dgm:prSet/>
      <dgm:spPr/>
      <dgm:t>
        <a:bodyPr/>
        <a:lstStyle/>
        <a:p>
          <a:endParaRPr lang="fr-FR"/>
        </a:p>
      </dgm:t>
    </dgm:pt>
    <dgm:pt modelId="{FB600286-EAE5-274A-A617-27BA04B3146E}" type="pres">
      <dgm:prSet presAssocID="{665772EE-687D-E345-A24B-288593F18D54}" presName="linear" presStyleCnt="0">
        <dgm:presLayoutVars>
          <dgm:animLvl val="lvl"/>
          <dgm:resizeHandles val="exact"/>
        </dgm:presLayoutVars>
      </dgm:prSet>
      <dgm:spPr/>
    </dgm:pt>
    <dgm:pt modelId="{B802EE02-A113-CD42-BECF-28789CC233ED}" type="pres">
      <dgm:prSet presAssocID="{74796CF0-0055-7D44-8B95-0222E3D48B8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D50BE0B-66A3-8F41-A956-B365DED27609}" type="pres">
      <dgm:prSet presAssocID="{17671253-08E3-B946-A53B-A4AB4A95936F}" presName="spacer" presStyleCnt="0"/>
      <dgm:spPr/>
    </dgm:pt>
    <dgm:pt modelId="{FF55B986-7D1B-7F44-91DD-7276330A5C13}" type="pres">
      <dgm:prSet presAssocID="{B92B06B4-7977-4943-9205-42D1A1B199A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706C84B-48B7-2849-BAE8-8DAA97E41596}" type="pres">
      <dgm:prSet presAssocID="{4EA1FE66-3345-A942-8075-CBFC42B39E5A}" presName="spacer" presStyleCnt="0"/>
      <dgm:spPr/>
    </dgm:pt>
    <dgm:pt modelId="{B5F40F37-C146-0F46-875C-BA04B708771E}" type="pres">
      <dgm:prSet presAssocID="{1D876C43-7DB7-274A-952F-06C6A8AF4CF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4E9FB0A-B884-DC4B-9855-2BD8C9A10C97}" type="pres">
      <dgm:prSet presAssocID="{E3AB2EAB-2AC7-084B-B5BF-EE9CDE88E0FD}" presName="spacer" presStyleCnt="0"/>
      <dgm:spPr/>
    </dgm:pt>
    <dgm:pt modelId="{CA1BC775-7126-974D-ABAD-7061E77274C3}" type="pres">
      <dgm:prSet presAssocID="{F3D7A680-CA7C-7D43-A904-31C6B71ADCE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E6D9105-DC75-C849-AFCE-2CDCEBED74BC}" type="pres">
      <dgm:prSet presAssocID="{1521F415-49C2-E54B-9091-B39652257A26}" presName="spacer" presStyleCnt="0"/>
      <dgm:spPr/>
    </dgm:pt>
    <dgm:pt modelId="{D1479249-E01A-984B-B4E9-2FE68B64BA4F}" type="pres">
      <dgm:prSet presAssocID="{F1F6A0BD-9349-D04E-83EE-221DD08D9DB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2183083-4BF6-794D-B2B6-4F80602C1E39}" type="pres">
      <dgm:prSet presAssocID="{9ABE2370-1144-6E4E-B80A-B5DCF2A7D74C}" presName="spacer" presStyleCnt="0"/>
      <dgm:spPr/>
    </dgm:pt>
    <dgm:pt modelId="{C7D3B8BD-DA7D-7C4F-B248-0450E87D7333}" type="pres">
      <dgm:prSet presAssocID="{7D3DE6AF-7687-CE42-8140-D02854D20F4F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EDB1A21D-AB46-DB47-B20F-E20FBF31C19B}" type="pres">
      <dgm:prSet presAssocID="{7D3DE6AF-7687-CE42-8140-D02854D20F4F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17B5805-74B3-AF43-B352-A3E35CEB51AE}" srcId="{7D3DE6AF-7687-CE42-8140-D02854D20F4F}" destId="{5FEC4602-E4E1-CC4D-8EED-20CB0948FAD9}" srcOrd="1" destOrd="0" parTransId="{2F2C6194-66DA-0348-8D91-9497A291C294}" sibTransId="{AF5A6074-5150-AC48-9082-C42657340269}"/>
    <dgm:cxn modelId="{F83C0208-9FF5-554F-9502-48259079912A}" srcId="{7D3DE6AF-7687-CE42-8140-D02854D20F4F}" destId="{21E0C36A-58E3-534A-9789-2148276D6D4D}" srcOrd="2" destOrd="0" parTransId="{1D713F3A-6E67-7F4F-8C7D-45E67FEB8DF4}" sibTransId="{362CCA44-DEAA-C044-BC1E-55613022A434}"/>
    <dgm:cxn modelId="{5BCE3F18-C31E-B340-9AC6-DBF4E5233E3D}" type="presOf" srcId="{1D876C43-7DB7-274A-952F-06C6A8AF4CFD}" destId="{B5F40F37-C146-0F46-875C-BA04B708771E}" srcOrd="0" destOrd="0" presId="urn:microsoft.com/office/officeart/2005/8/layout/vList2"/>
    <dgm:cxn modelId="{D5415619-A278-C547-9144-D6774E2C7780}" srcId="{7D3DE6AF-7687-CE42-8140-D02854D20F4F}" destId="{ECFCDF1F-AB85-CF49-9EE7-AFB72E37D4F8}" srcOrd="0" destOrd="0" parTransId="{FC9BD182-A353-8B4B-A94E-BB31B606C78B}" sibTransId="{EF918207-A674-F341-9A6C-51764FBB2B8E}"/>
    <dgm:cxn modelId="{D0F0AB1C-40AC-0A49-970D-9E023B0C568A}" srcId="{665772EE-687D-E345-A24B-288593F18D54}" destId="{1D876C43-7DB7-274A-952F-06C6A8AF4CFD}" srcOrd="2" destOrd="0" parTransId="{DE9B079B-D376-BB42-8798-1C4B8D92C2A8}" sibTransId="{E3AB2EAB-2AC7-084B-B5BF-EE9CDE88E0FD}"/>
    <dgm:cxn modelId="{73C37B24-5B45-7140-B9B5-D4CD1A9BC59E}" type="presOf" srcId="{F3D7A680-CA7C-7D43-A904-31C6B71ADCE0}" destId="{CA1BC775-7126-974D-ABAD-7061E77274C3}" srcOrd="0" destOrd="0" presId="urn:microsoft.com/office/officeart/2005/8/layout/vList2"/>
    <dgm:cxn modelId="{3C675D29-CE58-7741-92F8-8DD00F7BFD6D}" type="presOf" srcId="{7D3DE6AF-7687-CE42-8140-D02854D20F4F}" destId="{C7D3B8BD-DA7D-7C4F-B248-0450E87D7333}" srcOrd="0" destOrd="0" presId="urn:microsoft.com/office/officeart/2005/8/layout/vList2"/>
    <dgm:cxn modelId="{9135EF35-CF35-5F46-9E4B-C5F11C8A08A0}" type="presOf" srcId="{74796CF0-0055-7D44-8B95-0222E3D48B82}" destId="{B802EE02-A113-CD42-BECF-28789CC233ED}" srcOrd="0" destOrd="0" presId="urn:microsoft.com/office/officeart/2005/8/layout/vList2"/>
    <dgm:cxn modelId="{43ED1C37-EFF4-504F-888E-D0178D8824B0}" type="presOf" srcId="{B92B06B4-7977-4943-9205-42D1A1B199A5}" destId="{FF55B986-7D1B-7F44-91DD-7276330A5C13}" srcOrd="0" destOrd="0" presId="urn:microsoft.com/office/officeart/2005/8/layout/vList2"/>
    <dgm:cxn modelId="{725E133D-3362-9042-A453-BBD52D548332}" srcId="{665772EE-687D-E345-A24B-288593F18D54}" destId="{74796CF0-0055-7D44-8B95-0222E3D48B82}" srcOrd="0" destOrd="0" parTransId="{EFDF178A-2DC1-B74C-9C48-C10B6F9FB6D0}" sibTransId="{17671253-08E3-B946-A53B-A4AB4A95936F}"/>
    <dgm:cxn modelId="{79808342-7BB0-AA4D-8EE7-4660179F8F6D}" srcId="{665772EE-687D-E345-A24B-288593F18D54}" destId="{7D3DE6AF-7687-CE42-8140-D02854D20F4F}" srcOrd="5" destOrd="0" parTransId="{7F21DE8D-0403-6B43-8688-28D27CA9C822}" sibTransId="{509E25DD-B1CC-4143-8221-F5D16EC24E8F}"/>
    <dgm:cxn modelId="{2DDA604D-1B02-5647-83F1-E7E0188460EC}" srcId="{665772EE-687D-E345-A24B-288593F18D54}" destId="{F3D7A680-CA7C-7D43-A904-31C6B71ADCE0}" srcOrd="3" destOrd="0" parTransId="{FBD2184F-8116-0746-9C47-B69F3B930D54}" sibTransId="{1521F415-49C2-E54B-9091-B39652257A26}"/>
    <dgm:cxn modelId="{73FA9F8F-03EC-9A4D-B8C6-6A83046F1EA1}" type="presOf" srcId="{ECFCDF1F-AB85-CF49-9EE7-AFB72E37D4F8}" destId="{EDB1A21D-AB46-DB47-B20F-E20FBF31C19B}" srcOrd="0" destOrd="0" presId="urn:microsoft.com/office/officeart/2005/8/layout/vList2"/>
    <dgm:cxn modelId="{DF78D493-0991-FA48-BC56-5D7EE4586157}" type="presOf" srcId="{21E0C36A-58E3-534A-9789-2148276D6D4D}" destId="{EDB1A21D-AB46-DB47-B20F-E20FBF31C19B}" srcOrd="0" destOrd="2" presId="urn:microsoft.com/office/officeart/2005/8/layout/vList2"/>
    <dgm:cxn modelId="{C79BEFA6-106C-C84B-A748-1383C9C694A3}" type="presOf" srcId="{665772EE-687D-E345-A24B-288593F18D54}" destId="{FB600286-EAE5-274A-A617-27BA04B3146E}" srcOrd="0" destOrd="0" presId="urn:microsoft.com/office/officeart/2005/8/layout/vList2"/>
    <dgm:cxn modelId="{C6ACB8B0-4822-6F45-B296-EB4073F34628}" type="presOf" srcId="{F1F6A0BD-9349-D04E-83EE-221DD08D9DB3}" destId="{D1479249-E01A-984B-B4E9-2FE68B64BA4F}" srcOrd="0" destOrd="0" presId="urn:microsoft.com/office/officeart/2005/8/layout/vList2"/>
    <dgm:cxn modelId="{573A43C1-2182-4B4A-879E-55F1A702FA0E}" srcId="{665772EE-687D-E345-A24B-288593F18D54}" destId="{B92B06B4-7977-4943-9205-42D1A1B199A5}" srcOrd="1" destOrd="0" parTransId="{55653A07-DCA2-0F41-B703-3C38EF9644E1}" sibTransId="{4EA1FE66-3345-A942-8075-CBFC42B39E5A}"/>
    <dgm:cxn modelId="{78FAB4C9-6C0E-D94A-843A-D020FF91031B}" type="presOf" srcId="{5FEC4602-E4E1-CC4D-8EED-20CB0948FAD9}" destId="{EDB1A21D-AB46-DB47-B20F-E20FBF31C19B}" srcOrd="0" destOrd="1" presId="urn:microsoft.com/office/officeart/2005/8/layout/vList2"/>
    <dgm:cxn modelId="{AAFCD9FD-8EE1-AD46-A8BB-2624C0255BAF}" srcId="{665772EE-687D-E345-A24B-288593F18D54}" destId="{F1F6A0BD-9349-D04E-83EE-221DD08D9DB3}" srcOrd="4" destOrd="0" parTransId="{B7B34F8F-54D7-1747-96D2-5B32A2FBF187}" sibTransId="{9ABE2370-1144-6E4E-B80A-B5DCF2A7D74C}"/>
    <dgm:cxn modelId="{53AA183C-83F7-E04B-9A3D-80B646915D80}" type="presParOf" srcId="{FB600286-EAE5-274A-A617-27BA04B3146E}" destId="{B802EE02-A113-CD42-BECF-28789CC233ED}" srcOrd="0" destOrd="0" presId="urn:microsoft.com/office/officeart/2005/8/layout/vList2"/>
    <dgm:cxn modelId="{DDC46456-D493-D440-9097-403A9D954804}" type="presParOf" srcId="{FB600286-EAE5-274A-A617-27BA04B3146E}" destId="{6D50BE0B-66A3-8F41-A956-B365DED27609}" srcOrd="1" destOrd="0" presId="urn:microsoft.com/office/officeart/2005/8/layout/vList2"/>
    <dgm:cxn modelId="{94A49445-7062-BA4C-9EAB-04AF25D9DE6B}" type="presParOf" srcId="{FB600286-EAE5-274A-A617-27BA04B3146E}" destId="{FF55B986-7D1B-7F44-91DD-7276330A5C13}" srcOrd="2" destOrd="0" presId="urn:microsoft.com/office/officeart/2005/8/layout/vList2"/>
    <dgm:cxn modelId="{462F29EE-0034-0246-BB09-85565D2FA383}" type="presParOf" srcId="{FB600286-EAE5-274A-A617-27BA04B3146E}" destId="{0706C84B-48B7-2849-BAE8-8DAA97E41596}" srcOrd="3" destOrd="0" presId="urn:microsoft.com/office/officeart/2005/8/layout/vList2"/>
    <dgm:cxn modelId="{6DFCB59A-251D-1943-AFC6-618B280D7B8E}" type="presParOf" srcId="{FB600286-EAE5-274A-A617-27BA04B3146E}" destId="{B5F40F37-C146-0F46-875C-BA04B708771E}" srcOrd="4" destOrd="0" presId="urn:microsoft.com/office/officeart/2005/8/layout/vList2"/>
    <dgm:cxn modelId="{E0E099B9-0505-644B-BF2D-0876BD9B502B}" type="presParOf" srcId="{FB600286-EAE5-274A-A617-27BA04B3146E}" destId="{04E9FB0A-B884-DC4B-9855-2BD8C9A10C97}" srcOrd="5" destOrd="0" presId="urn:microsoft.com/office/officeart/2005/8/layout/vList2"/>
    <dgm:cxn modelId="{5BEE922A-1E3B-4843-AFC4-E41E52539348}" type="presParOf" srcId="{FB600286-EAE5-274A-A617-27BA04B3146E}" destId="{CA1BC775-7126-974D-ABAD-7061E77274C3}" srcOrd="6" destOrd="0" presId="urn:microsoft.com/office/officeart/2005/8/layout/vList2"/>
    <dgm:cxn modelId="{F94EF449-47C7-BD4A-925A-8A8D33800682}" type="presParOf" srcId="{FB600286-EAE5-274A-A617-27BA04B3146E}" destId="{8E6D9105-DC75-C849-AFCE-2CDCEBED74BC}" srcOrd="7" destOrd="0" presId="urn:microsoft.com/office/officeart/2005/8/layout/vList2"/>
    <dgm:cxn modelId="{E6073E21-773A-944E-B6DB-C6912A87F85C}" type="presParOf" srcId="{FB600286-EAE5-274A-A617-27BA04B3146E}" destId="{D1479249-E01A-984B-B4E9-2FE68B64BA4F}" srcOrd="8" destOrd="0" presId="urn:microsoft.com/office/officeart/2005/8/layout/vList2"/>
    <dgm:cxn modelId="{EBBC00F4-BD4F-FA4D-97C4-E32C3600732D}" type="presParOf" srcId="{FB600286-EAE5-274A-A617-27BA04B3146E}" destId="{12183083-4BF6-794D-B2B6-4F80602C1E39}" srcOrd="9" destOrd="0" presId="urn:microsoft.com/office/officeart/2005/8/layout/vList2"/>
    <dgm:cxn modelId="{011A6D7D-A592-9F40-911B-7CE52D5AA842}" type="presParOf" srcId="{FB600286-EAE5-274A-A617-27BA04B3146E}" destId="{C7D3B8BD-DA7D-7C4F-B248-0450E87D7333}" srcOrd="10" destOrd="0" presId="urn:microsoft.com/office/officeart/2005/8/layout/vList2"/>
    <dgm:cxn modelId="{45227DB7-EA71-E84B-869D-4DFB9D5C477A}" type="presParOf" srcId="{FB600286-EAE5-274A-A617-27BA04B3146E}" destId="{EDB1A21D-AB46-DB47-B20F-E20FBF31C19B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4FB80C-1FBB-4C23-B5C8-1EC23B43A7F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A2960B-F200-4274-8F65-9F2180359A87}">
      <dgm:prSet/>
      <dgm:spPr/>
      <dgm:t>
        <a:bodyPr/>
        <a:lstStyle/>
        <a:p>
          <a:r>
            <a:rPr lang="fr-FR" noProof="0"/>
            <a:t>Pollution de l’air est classée comme cancérigène – CIRC 2013 </a:t>
          </a:r>
        </a:p>
      </dgm:t>
    </dgm:pt>
    <dgm:pt modelId="{5B37394B-D389-4017-B568-B7A450CBA59A}" type="parTrans" cxnId="{F2707892-65C7-47E4-BF3E-E0A430F64333}">
      <dgm:prSet/>
      <dgm:spPr/>
      <dgm:t>
        <a:bodyPr/>
        <a:lstStyle/>
        <a:p>
          <a:endParaRPr lang="en-US"/>
        </a:p>
      </dgm:t>
    </dgm:pt>
    <dgm:pt modelId="{05C6305E-194B-44E1-AF75-82AE102A3695}" type="sibTrans" cxnId="{F2707892-65C7-47E4-BF3E-E0A430F64333}">
      <dgm:prSet/>
      <dgm:spPr/>
      <dgm:t>
        <a:bodyPr/>
        <a:lstStyle/>
        <a:p>
          <a:endParaRPr lang="en-US"/>
        </a:p>
      </dgm:t>
    </dgm:pt>
    <dgm:pt modelId="{8CEB19EE-09EC-0C42-8DA7-ADEB5878D25D}">
      <dgm:prSet/>
      <dgm:spPr/>
      <dgm:t>
        <a:bodyPr/>
        <a:lstStyle/>
        <a:p>
          <a:r>
            <a:rPr lang="fr-FR" noProof="0" dirty="0"/>
            <a:t>Transmission d’agents infectieux (par aérosols) dans les espaces clos plutôt qu’à l’air libre- Pandémie Covid, Clusters!</a:t>
          </a:r>
        </a:p>
      </dgm:t>
    </dgm:pt>
    <dgm:pt modelId="{36A6873E-ABB9-B349-A1E2-C4CD9677042C}" type="parTrans" cxnId="{57FC69C7-781F-0345-BDE6-710D8D46939D}">
      <dgm:prSet/>
      <dgm:spPr/>
      <dgm:t>
        <a:bodyPr/>
        <a:lstStyle/>
        <a:p>
          <a:endParaRPr lang="fr-FR"/>
        </a:p>
      </dgm:t>
    </dgm:pt>
    <dgm:pt modelId="{1DDD9D7B-C1DA-1F47-9211-BD22282D33FD}" type="sibTrans" cxnId="{57FC69C7-781F-0345-BDE6-710D8D46939D}">
      <dgm:prSet/>
      <dgm:spPr/>
      <dgm:t>
        <a:bodyPr/>
        <a:lstStyle/>
        <a:p>
          <a:endParaRPr lang="fr-FR"/>
        </a:p>
      </dgm:t>
    </dgm:pt>
    <dgm:pt modelId="{CE97490A-A74D-8D40-A30E-A13032035E40}">
      <dgm:prSet/>
      <dgm:spPr/>
      <dgm:t>
        <a:bodyPr/>
        <a:lstStyle/>
        <a:p>
          <a:r>
            <a:rPr lang="fr-FR" noProof="0" dirty="0"/>
            <a:t>L’air Intérieur: 90% de notre temps, davantage pollué que l’air extérieur,</a:t>
          </a:r>
        </a:p>
        <a:p>
          <a:r>
            <a:rPr lang="fr-FR" noProof="0" dirty="0"/>
            <a:t>pas de Normes Sanitaires, </a:t>
          </a:r>
          <a:r>
            <a:rPr lang="fr-FR" i="1" noProof="0" dirty="0">
              <a:solidFill>
                <a:srgbClr val="FF0000"/>
              </a:solidFill>
            </a:rPr>
            <a:t>parfois</a:t>
          </a:r>
          <a:r>
            <a:rPr lang="fr-FR" noProof="0" dirty="0"/>
            <a:t> des Recos</a:t>
          </a:r>
        </a:p>
      </dgm:t>
    </dgm:pt>
    <dgm:pt modelId="{EDA09634-584A-EE41-8FAF-A81179B4DEDF}" type="sibTrans" cxnId="{88F82663-5B48-7447-AB40-4A80BD8CF37F}">
      <dgm:prSet/>
      <dgm:spPr/>
      <dgm:t>
        <a:bodyPr/>
        <a:lstStyle/>
        <a:p>
          <a:endParaRPr lang="fr-FR"/>
        </a:p>
      </dgm:t>
    </dgm:pt>
    <dgm:pt modelId="{2A269A9E-2B4E-6843-82B5-3485A7A0E6A7}" type="parTrans" cxnId="{88F82663-5B48-7447-AB40-4A80BD8CF37F}">
      <dgm:prSet/>
      <dgm:spPr/>
      <dgm:t>
        <a:bodyPr/>
        <a:lstStyle/>
        <a:p>
          <a:endParaRPr lang="fr-FR"/>
        </a:p>
      </dgm:t>
    </dgm:pt>
    <dgm:pt modelId="{86A530F8-CDA7-6347-B2B6-967A3A07FD59}" type="pres">
      <dgm:prSet presAssocID="{B44FB80C-1FBB-4C23-B5C8-1EC23B43A7F2}" presName="linear" presStyleCnt="0">
        <dgm:presLayoutVars>
          <dgm:animLvl val="lvl"/>
          <dgm:resizeHandles val="exact"/>
        </dgm:presLayoutVars>
      </dgm:prSet>
      <dgm:spPr/>
    </dgm:pt>
    <dgm:pt modelId="{60DC7CE2-73A4-8E4D-8309-1658845157F7}" type="pres">
      <dgm:prSet presAssocID="{DDA2960B-F200-4274-8F65-9F2180359A8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9377264-C8B5-4C4F-8B8A-A60846FFD0CC}" type="pres">
      <dgm:prSet presAssocID="{05C6305E-194B-44E1-AF75-82AE102A3695}" presName="spacer" presStyleCnt="0"/>
      <dgm:spPr/>
    </dgm:pt>
    <dgm:pt modelId="{FBEE9B20-C09E-9846-B473-BE937BDEA041}" type="pres">
      <dgm:prSet presAssocID="{8CEB19EE-09EC-0C42-8DA7-ADEB5878D25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CD4A350-7770-0247-9341-BC09E85A61D4}" type="pres">
      <dgm:prSet presAssocID="{1DDD9D7B-C1DA-1F47-9211-BD22282D33FD}" presName="spacer" presStyleCnt="0"/>
      <dgm:spPr/>
    </dgm:pt>
    <dgm:pt modelId="{B7876435-155C-5D4E-8BE0-24181E8725B3}" type="pres">
      <dgm:prSet presAssocID="{CE97490A-A74D-8D40-A30E-A13032035E4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9A40723-8E6C-CD45-AEA7-0675E8E15AC1}" type="presOf" srcId="{B44FB80C-1FBB-4C23-B5C8-1EC23B43A7F2}" destId="{86A530F8-CDA7-6347-B2B6-967A3A07FD59}" srcOrd="0" destOrd="0" presId="urn:microsoft.com/office/officeart/2005/8/layout/vList2"/>
    <dgm:cxn modelId="{D005612C-9EAD-B944-9FD5-709FA3A370F0}" type="presOf" srcId="{CE97490A-A74D-8D40-A30E-A13032035E40}" destId="{B7876435-155C-5D4E-8BE0-24181E8725B3}" srcOrd="0" destOrd="0" presId="urn:microsoft.com/office/officeart/2005/8/layout/vList2"/>
    <dgm:cxn modelId="{88F82663-5B48-7447-AB40-4A80BD8CF37F}" srcId="{B44FB80C-1FBB-4C23-B5C8-1EC23B43A7F2}" destId="{CE97490A-A74D-8D40-A30E-A13032035E40}" srcOrd="2" destOrd="0" parTransId="{2A269A9E-2B4E-6843-82B5-3485A7A0E6A7}" sibTransId="{EDA09634-584A-EE41-8FAF-A81179B4DEDF}"/>
    <dgm:cxn modelId="{1414906D-9B52-1B46-9826-4CF7D28EDD90}" type="presOf" srcId="{8CEB19EE-09EC-0C42-8DA7-ADEB5878D25D}" destId="{FBEE9B20-C09E-9846-B473-BE937BDEA041}" srcOrd="0" destOrd="0" presId="urn:microsoft.com/office/officeart/2005/8/layout/vList2"/>
    <dgm:cxn modelId="{02C0157A-1C31-524D-9353-4947438FE40E}" type="presOf" srcId="{DDA2960B-F200-4274-8F65-9F2180359A87}" destId="{60DC7CE2-73A4-8E4D-8309-1658845157F7}" srcOrd="0" destOrd="0" presId="urn:microsoft.com/office/officeart/2005/8/layout/vList2"/>
    <dgm:cxn modelId="{F2707892-65C7-47E4-BF3E-E0A430F64333}" srcId="{B44FB80C-1FBB-4C23-B5C8-1EC23B43A7F2}" destId="{DDA2960B-F200-4274-8F65-9F2180359A87}" srcOrd="0" destOrd="0" parTransId="{5B37394B-D389-4017-B568-B7A450CBA59A}" sibTransId="{05C6305E-194B-44E1-AF75-82AE102A3695}"/>
    <dgm:cxn modelId="{57FC69C7-781F-0345-BDE6-710D8D46939D}" srcId="{B44FB80C-1FBB-4C23-B5C8-1EC23B43A7F2}" destId="{8CEB19EE-09EC-0C42-8DA7-ADEB5878D25D}" srcOrd="1" destOrd="0" parTransId="{36A6873E-ABB9-B349-A1E2-C4CD9677042C}" sibTransId="{1DDD9D7B-C1DA-1F47-9211-BD22282D33FD}"/>
    <dgm:cxn modelId="{7C999F19-421C-3C47-B4B9-3F97B33551B8}" type="presParOf" srcId="{86A530F8-CDA7-6347-B2B6-967A3A07FD59}" destId="{60DC7CE2-73A4-8E4D-8309-1658845157F7}" srcOrd="0" destOrd="0" presId="urn:microsoft.com/office/officeart/2005/8/layout/vList2"/>
    <dgm:cxn modelId="{B575E55C-58B8-4649-9FB8-0EA899D4ED9C}" type="presParOf" srcId="{86A530F8-CDA7-6347-B2B6-967A3A07FD59}" destId="{69377264-C8B5-4C4F-8B8A-A60846FFD0CC}" srcOrd="1" destOrd="0" presId="urn:microsoft.com/office/officeart/2005/8/layout/vList2"/>
    <dgm:cxn modelId="{87E938A8-2355-9248-87A4-4C2A2F893119}" type="presParOf" srcId="{86A530F8-CDA7-6347-B2B6-967A3A07FD59}" destId="{FBEE9B20-C09E-9846-B473-BE937BDEA041}" srcOrd="2" destOrd="0" presId="urn:microsoft.com/office/officeart/2005/8/layout/vList2"/>
    <dgm:cxn modelId="{F7089F1B-68D0-4A41-8262-086D1CE9F1BF}" type="presParOf" srcId="{86A530F8-CDA7-6347-B2B6-967A3A07FD59}" destId="{2CD4A350-7770-0247-9341-BC09E85A61D4}" srcOrd="3" destOrd="0" presId="urn:microsoft.com/office/officeart/2005/8/layout/vList2"/>
    <dgm:cxn modelId="{C652C531-09C3-B244-A960-554B08B30B8B}" type="presParOf" srcId="{86A530F8-CDA7-6347-B2B6-967A3A07FD59}" destId="{B7876435-155C-5D4E-8BE0-24181E8725B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44560E-2AE5-407F-B5FF-C196524DA6C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4FC7CB6-0E27-4301-B8E3-C11A2BAF644A}">
      <dgm:prSet/>
      <dgm:spPr/>
      <dgm:t>
        <a:bodyPr/>
        <a:lstStyle/>
        <a:p>
          <a:r>
            <a:rPr lang="fr-FR"/>
            <a:t>Cabinets, salles d’attentes, hôpitaux et lieux soins</a:t>
          </a:r>
          <a:endParaRPr lang="en-US"/>
        </a:p>
      </dgm:t>
    </dgm:pt>
    <dgm:pt modelId="{2E0FE6A0-141E-4445-A9AA-91801BDA16BA}" type="parTrans" cxnId="{41EB672F-BD9A-4130-AB17-C2F12131C340}">
      <dgm:prSet/>
      <dgm:spPr/>
      <dgm:t>
        <a:bodyPr/>
        <a:lstStyle/>
        <a:p>
          <a:endParaRPr lang="en-US"/>
        </a:p>
      </dgm:t>
    </dgm:pt>
    <dgm:pt modelId="{FC662DB5-3714-450E-A8C4-251E810E6BF1}" type="sibTrans" cxnId="{41EB672F-BD9A-4130-AB17-C2F12131C340}">
      <dgm:prSet/>
      <dgm:spPr/>
      <dgm:t>
        <a:bodyPr/>
        <a:lstStyle/>
        <a:p>
          <a:endParaRPr lang="en-US"/>
        </a:p>
      </dgm:t>
    </dgm:pt>
    <dgm:pt modelId="{126C15A1-8ADF-4692-892F-A717CB9ED1FB}">
      <dgm:prSet/>
      <dgm:spPr/>
      <dgm:t>
        <a:bodyPr/>
        <a:lstStyle/>
        <a:p>
          <a:r>
            <a:rPr lang="fr-FR"/>
            <a:t>Etablissements scolaires et crèches</a:t>
          </a:r>
          <a:endParaRPr lang="en-US"/>
        </a:p>
      </dgm:t>
    </dgm:pt>
    <dgm:pt modelId="{6F431F47-53BB-41B1-8969-C6978A68D024}" type="parTrans" cxnId="{4536120F-4C40-4C7F-BE8E-122BD327818B}">
      <dgm:prSet/>
      <dgm:spPr/>
      <dgm:t>
        <a:bodyPr/>
        <a:lstStyle/>
        <a:p>
          <a:endParaRPr lang="en-US"/>
        </a:p>
      </dgm:t>
    </dgm:pt>
    <dgm:pt modelId="{A261949A-A59B-41C1-980B-C53E074EEFFC}" type="sibTrans" cxnId="{4536120F-4C40-4C7F-BE8E-122BD327818B}">
      <dgm:prSet/>
      <dgm:spPr/>
      <dgm:t>
        <a:bodyPr/>
        <a:lstStyle/>
        <a:p>
          <a:endParaRPr lang="en-US"/>
        </a:p>
      </dgm:t>
    </dgm:pt>
    <dgm:pt modelId="{84F162F2-9777-449F-935D-C73E75FC409F}">
      <dgm:prSet/>
      <dgm:spPr/>
      <dgm:t>
        <a:bodyPr/>
        <a:lstStyle/>
        <a:p>
          <a:r>
            <a:rPr lang="fr-FR"/>
            <a:t>Domicile</a:t>
          </a:r>
          <a:endParaRPr lang="en-US"/>
        </a:p>
      </dgm:t>
    </dgm:pt>
    <dgm:pt modelId="{5BF9448F-0A07-4D32-AD9B-F82B23216550}" type="parTrans" cxnId="{C3C70A2B-949A-4421-88CE-56450CAEBC33}">
      <dgm:prSet/>
      <dgm:spPr/>
      <dgm:t>
        <a:bodyPr/>
        <a:lstStyle/>
        <a:p>
          <a:endParaRPr lang="en-US"/>
        </a:p>
      </dgm:t>
    </dgm:pt>
    <dgm:pt modelId="{0A4CCEFF-9523-4089-8740-5111533F7A3E}" type="sibTrans" cxnId="{C3C70A2B-949A-4421-88CE-56450CAEBC33}">
      <dgm:prSet/>
      <dgm:spPr/>
      <dgm:t>
        <a:bodyPr/>
        <a:lstStyle/>
        <a:p>
          <a:endParaRPr lang="en-US"/>
        </a:p>
      </dgm:t>
    </dgm:pt>
    <dgm:pt modelId="{08655A54-EBDA-4827-9F23-96B841FBF4DF}">
      <dgm:prSet/>
      <dgm:spPr/>
      <dgm:t>
        <a:bodyPr/>
        <a:lstStyle/>
        <a:p>
          <a:r>
            <a:rPr lang="fr-FR"/>
            <a:t>Bureaux, magasins…</a:t>
          </a:r>
          <a:endParaRPr lang="en-US"/>
        </a:p>
      </dgm:t>
    </dgm:pt>
    <dgm:pt modelId="{8DC5F05C-CF07-4810-B214-81E1815D1E3A}" type="parTrans" cxnId="{07ADF955-CE83-4EC2-A3AC-241FC59C4E61}">
      <dgm:prSet/>
      <dgm:spPr/>
      <dgm:t>
        <a:bodyPr/>
        <a:lstStyle/>
        <a:p>
          <a:endParaRPr lang="en-US"/>
        </a:p>
      </dgm:t>
    </dgm:pt>
    <dgm:pt modelId="{0618901C-36FB-4CB2-8A19-6E8CB502A155}" type="sibTrans" cxnId="{07ADF955-CE83-4EC2-A3AC-241FC59C4E61}">
      <dgm:prSet/>
      <dgm:spPr/>
      <dgm:t>
        <a:bodyPr/>
        <a:lstStyle/>
        <a:p>
          <a:endParaRPr lang="en-US"/>
        </a:p>
      </dgm:t>
    </dgm:pt>
    <dgm:pt modelId="{B353D633-DC7D-4996-9DB6-586C5CD29D24}">
      <dgm:prSet/>
      <dgm:spPr/>
      <dgm:t>
        <a:bodyPr/>
        <a:lstStyle/>
        <a:p>
          <a:r>
            <a:rPr lang="fr-FR"/>
            <a:t>Véhicules privés et transports publiques</a:t>
          </a:r>
          <a:endParaRPr lang="en-US"/>
        </a:p>
      </dgm:t>
    </dgm:pt>
    <dgm:pt modelId="{E6D4AFDE-ABDE-4B58-B78D-22AA9D85CB9C}" type="parTrans" cxnId="{26335737-6ADA-4F6B-AA88-52F07600C16B}">
      <dgm:prSet/>
      <dgm:spPr/>
      <dgm:t>
        <a:bodyPr/>
        <a:lstStyle/>
        <a:p>
          <a:endParaRPr lang="en-US"/>
        </a:p>
      </dgm:t>
    </dgm:pt>
    <dgm:pt modelId="{3C7A10BC-A10E-4629-94AA-6EE406E73D05}" type="sibTrans" cxnId="{26335737-6ADA-4F6B-AA88-52F07600C16B}">
      <dgm:prSet/>
      <dgm:spPr/>
      <dgm:t>
        <a:bodyPr/>
        <a:lstStyle/>
        <a:p>
          <a:endParaRPr lang="en-US"/>
        </a:p>
      </dgm:t>
    </dgm:pt>
    <dgm:pt modelId="{B404BDC4-78E7-4046-87CA-C576C7B0EC1C}" type="pres">
      <dgm:prSet presAssocID="{7044560E-2AE5-407F-B5FF-C196524DA6C0}" presName="root" presStyleCnt="0">
        <dgm:presLayoutVars>
          <dgm:dir/>
          <dgm:resizeHandles val="exact"/>
        </dgm:presLayoutVars>
      </dgm:prSet>
      <dgm:spPr/>
    </dgm:pt>
    <dgm:pt modelId="{63ECA2AC-9D15-4D13-8ACF-19E347FF705C}" type="pres">
      <dgm:prSet presAssocID="{44FC7CB6-0E27-4301-B8E3-C11A2BAF644A}" presName="compNode" presStyleCnt="0"/>
      <dgm:spPr/>
    </dgm:pt>
    <dgm:pt modelId="{FDE12626-A13E-4B06-8DD7-09B8441E49FF}" type="pres">
      <dgm:prSet presAssocID="{44FC7CB6-0E27-4301-B8E3-C11A2BAF644A}" presName="bgRect" presStyleLbl="bgShp" presStyleIdx="0" presStyleCnt="5"/>
      <dgm:spPr/>
    </dgm:pt>
    <dgm:pt modelId="{7B2BAA70-8562-42E9-96CB-F92481BD8F4A}" type="pres">
      <dgm:prSet presAssocID="{44FC7CB6-0E27-4301-B8E3-C11A2BAF644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édical"/>
        </a:ext>
      </dgm:extLst>
    </dgm:pt>
    <dgm:pt modelId="{EE50D01D-90D5-4D21-B888-948F8828E7B5}" type="pres">
      <dgm:prSet presAssocID="{44FC7CB6-0E27-4301-B8E3-C11A2BAF644A}" presName="spaceRect" presStyleCnt="0"/>
      <dgm:spPr/>
    </dgm:pt>
    <dgm:pt modelId="{7FF74FB0-D316-4555-A73F-D4D02A78BCF2}" type="pres">
      <dgm:prSet presAssocID="{44FC7CB6-0E27-4301-B8E3-C11A2BAF644A}" presName="parTx" presStyleLbl="revTx" presStyleIdx="0" presStyleCnt="5">
        <dgm:presLayoutVars>
          <dgm:chMax val="0"/>
          <dgm:chPref val="0"/>
        </dgm:presLayoutVars>
      </dgm:prSet>
      <dgm:spPr/>
    </dgm:pt>
    <dgm:pt modelId="{11B05459-3791-4B0E-9B58-FDFB9840184F}" type="pres">
      <dgm:prSet presAssocID="{FC662DB5-3714-450E-A8C4-251E810E6BF1}" presName="sibTrans" presStyleCnt="0"/>
      <dgm:spPr/>
    </dgm:pt>
    <dgm:pt modelId="{C89DE372-9BE3-4FD2-BA38-253C6236A6E5}" type="pres">
      <dgm:prSet presAssocID="{126C15A1-8ADF-4692-892F-A717CB9ED1FB}" presName="compNode" presStyleCnt="0"/>
      <dgm:spPr/>
    </dgm:pt>
    <dgm:pt modelId="{ECFF851A-9C19-443A-8CF5-B6560189B1BC}" type="pres">
      <dgm:prSet presAssocID="{126C15A1-8ADF-4692-892F-A717CB9ED1FB}" presName="bgRect" presStyleLbl="bgShp" presStyleIdx="1" presStyleCnt="5" custLinFactNeighborX="-1145" custLinFactNeighborY="-3223"/>
      <dgm:spPr/>
    </dgm:pt>
    <dgm:pt modelId="{DF4D462E-E88A-406F-ABB3-F197E2B61799}" type="pres">
      <dgm:prSet presAssocID="{126C15A1-8ADF-4692-892F-A717CB9ED1F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e contour"/>
        </a:ext>
      </dgm:extLst>
    </dgm:pt>
    <dgm:pt modelId="{CCE26CF1-D57C-43FE-A8D9-89FE454B9307}" type="pres">
      <dgm:prSet presAssocID="{126C15A1-8ADF-4692-892F-A717CB9ED1FB}" presName="spaceRect" presStyleCnt="0"/>
      <dgm:spPr/>
    </dgm:pt>
    <dgm:pt modelId="{D811065D-9A94-4153-A309-18688E2B2C86}" type="pres">
      <dgm:prSet presAssocID="{126C15A1-8ADF-4692-892F-A717CB9ED1FB}" presName="parTx" presStyleLbl="revTx" presStyleIdx="1" presStyleCnt="5">
        <dgm:presLayoutVars>
          <dgm:chMax val="0"/>
          <dgm:chPref val="0"/>
        </dgm:presLayoutVars>
      </dgm:prSet>
      <dgm:spPr/>
    </dgm:pt>
    <dgm:pt modelId="{E7EBB15A-CD09-4871-9052-54C74002D6C4}" type="pres">
      <dgm:prSet presAssocID="{A261949A-A59B-41C1-980B-C53E074EEFFC}" presName="sibTrans" presStyleCnt="0"/>
      <dgm:spPr/>
    </dgm:pt>
    <dgm:pt modelId="{5F0CF5F1-1622-49B8-8C0C-C4FD879DFCCF}" type="pres">
      <dgm:prSet presAssocID="{84F162F2-9777-449F-935D-C73E75FC409F}" presName="compNode" presStyleCnt="0"/>
      <dgm:spPr/>
    </dgm:pt>
    <dgm:pt modelId="{2925B00C-A090-40BA-A9E9-4001C4F8ACD0}" type="pres">
      <dgm:prSet presAssocID="{84F162F2-9777-449F-935D-C73E75FC409F}" presName="bgRect" presStyleLbl="bgShp" presStyleIdx="2" presStyleCnt="5"/>
      <dgm:spPr/>
    </dgm:pt>
    <dgm:pt modelId="{637740F7-9212-4A19-9DB3-0A1ADEC0B9C8}" type="pres">
      <dgm:prSet presAssocID="{84F162F2-9777-449F-935D-C73E75FC409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ison"/>
        </a:ext>
      </dgm:extLst>
    </dgm:pt>
    <dgm:pt modelId="{E43F1E19-D242-48D4-AE35-147783924018}" type="pres">
      <dgm:prSet presAssocID="{84F162F2-9777-449F-935D-C73E75FC409F}" presName="spaceRect" presStyleCnt="0"/>
      <dgm:spPr/>
    </dgm:pt>
    <dgm:pt modelId="{6681E174-36D6-4332-8AED-67203352F5C3}" type="pres">
      <dgm:prSet presAssocID="{84F162F2-9777-449F-935D-C73E75FC409F}" presName="parTx" presStyleLbl="revTx" presStyleIdx="2" presStyleCnt="5">
        <dgm:presLayoutVars>
          <dgm:chMax val="0"/>
          <dgm:chPref val="0"/>
        </dgm:presLayoutVars>
      </dgm:prSet>
      <dgm:spPr/>
    </dgm:pt>
    <dgm:pt modelId="{BCC85167-8EE8-43B8-AB9E-02CF00ADCB02}" type="pres">
      <dgm:prSet presAssocID="{0A4CCEFF-9523-4089-8740-5111533F7A3E}" presName="sibTrans" presStyleCnt="0"/>
      <dgm:spPr/>
    </dgm:pt>
    <dgm:pt modelId="{4B8969CB-7A34-4E30-A8B9-5E56B2C592EF}" type="pres">
      <dgm:prSet presAssocID="{08655A54-EBDA-4827-9F23-96B841FBF4DF}" presName="compNode" presStyleCnt="0"/>
      <dgm:spPr/>
    </dgm:pt>
    <dgm:pt modelId="{42E2C70E-4597-419B-98BB-A9138F7F1599}" type="pres">
      <dgm:prSet presAssocID="{08655A54-EBDA-4827-9F23-96B841FBF4DF}" presName="bgRect" presStyleLbl="bgShp" presStyleIdx="3" presStyleCnt="5"/>
      <dgm:spPr/>
    </dgm:pt>
    <dgm:pt modelId="{CF45CE52-82B4-412F-855C-005A1FF78299}" type="pres">
      <dgm:prSet presAssocID="{08655A54-EBDA-4827-9F23-96B841FBF4D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âtiment"/>
        </a:ext>
      </dgm:extLst>
    </dgm:pt>
    <dgm:pt modelId="{8DEC927B-EAF7-4BAE-95F5-C9F100B56C51}" type="pres">
      <dgm:prSet presAssocID="{08655A54-EBDA-4827-9F23-96B841FBF4DF}" presName="spaceRect" presStyleCnt="0"/>
      <dgm:spPr/>
    </dgm:pt>
    <dgm:pt modelId="{4D3A7BA0-0CD6-4184-B361-75BCB31D3073}" type="pres">
      <dgm:prSet presAssocID="{08655A54-EBDA-4827-9F23-96B841FBF4DF}" presName="parTx" presStyleLbl="revTx" presStyleIdx="3" presStyleCnt="5">
        <dgm:presLayoutVars>
          <dgm:chMax val="0"/>
          <dgm:chPref val="0"/>
        </dgm:presLayoutVars>
      </dgm:prSet>
      <dgm:spPr/>
    </dgm:pt>
    <dgm:pt modelId="{33B6F281-742E-44B0-A591-9640BEFE36B5}" type="pres">
      <dgm:prSet presAssocID="{0618901C-36FB-4CB2-8A19-6E8CB502A155}" presName="sibTrans" presStyleCnt="0"/>
      <dgm:spPr/>
    </dgm:pt>
    <dgm:pt modelId="{82F10F6A-9F67-4DA6-834B-30932DC93383}" type="pres">
      <dgm:prSet presAssocID="{B353D633-DC7D-4996-9DB6-586C5CD29D24}" presName="compNode" presStyleCnt="0"/>
      <dgm:spPr/>
    </dgm:pt>
    <dgm:pt modelId="{48DF4133-89FD-449C-877E-2A4917D92648}" type="pres">
      <dgm:prSet presAssocID="{B353D633-DC7D-4996-9DB6-586C5CD29D24}" presName="bgRect" presStyleLbl="bgShp" presStyleIdx="4" presStyleCnt="5"/>
      <dgm:spPr/>
    </dgm:pt>
    <dgm:pt modelId="{4E293733-1AC3-4D23-851B-FC87F35192E6}" type="pres">
      <dgm:prSet presAssocID="{B353D633-DC7D-4996-9DB6-586C5CD29D2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6805073B-31AC-4CFC-9A7B-0091DDCF6296}" type="pres">
      <dgm:prSet presAssocID="{B353D633-DC7D-4996-9DB6-586C5CD29D24}" presName="spaceRect" presStyleCnt="0"/>
      <dgm:spPr/>
    </dgm:pt>
    <dgm:pt modelId="{B9532AF6-B083-4823-A63C-5BAA80631249}" type="pres">
      <dgm:prSet presAssocID="{B353D633-DC7D-4996-9DB6-586C5CD29D2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4536120F-4C40-4C7F-BE8E-122BD327818B}" srcId="{7044560E-2AE5-407F-B5FF-C196524DA6C0}" destId="{126C15A1-8ADF-4692-892F-A717CB9ED1FB}" srcOrd="1" destOrd="0" parTransId="{6F431F47-53BB-41B1-8969-C6978A68D024}" sibTransId="{A261949A-A59B-41C1-980B-C53E074EEFFC}"/>
    <dgm:cxn modelId="{C3C70A2B-949A-4421-88CE-56450CAEBC33}" srcId="{7044560E-2AE5-407F-B5FF-C196524DA6C0}" destId="{84F162F2-9777-449F-935D-C73E75FC409F}" srcOrd="2" destOrd="0" parTransId="{5BF9448F-0A07-4D32-AD9B-F82B23216550}" sibTransId="{0A4CCEFF-9523-4089-8740-5111533F7A3E}"/>
    <dgm:cxn modelId="{41EB672F-BD9A-4130-AB17-C2F12131C340}" srcId="{7044560E-2AE5-407F-B5FF-C196524DA6C0}" destId="{44FC7CB6-0E27-4301-B8E3-C11A2BAF644A}" srcOrd="0" destOrd="0" parTransId="{2E0FE6A0-141E-4445-A9AA-91801BDA16BA}" sibTransId="{FC662DB5-3714-450E-A8C4-251E810E6BF1}"/>
    <dgm:cxn modelId="{26335737-6ADA-4F6B-AA88-52F07600C16B}" srcId="{7044560E-2AE5-407F-B5FF-C196524DA6C0}" destId="{B353D633-DC7D-4996-9DB6-586C5CD29D24}" srcOrd="4" destOrd="0" parTransId="{E6D4AFDE-ABDE-4B58-B78D-22AA9D85CB9C}" sibTransId="{3C7A10BC-A10E-4629-94AA-6EE406E73D05}"/>
    <dgm:cxn modelId="{BE2B893E-7685-4B75-8672-6C92A9F9F15B}" type="presOf" srcId="{84F162F2-9777-449F-935D-C73E75FC409F}" destId="{6681E174-36D6-4332-8AED-67203352F5C3}" srcOrd="0" destOrd="0" presId="urn:microsoft.com/office/officeart/2018/2/layout/IconVerticalSolidList"/>
    <dgm:cxn modelId="{07ADF955-CE83-4EC2-A3AC-241FC59C4E61}" srcId="{7044560E-2AE5-407F-B5FF-C196524DA6C0}" destId="{08655A54-EBDA-4827-9F23-96B841FBF4DF}" srcOrd="3" destOrd="0" parTransId="{8DC5F05C-CF07-4810-B214-81E1815D1E3A}" sibTransId="{0618901C-36FB-4CB2-8A19-6E8CB502A155}"/>
    <dgm:cxn modelId="{3D88B66A-6B97-46F4-BC2E-0D6229B1583C}" type="presOf" srcId="{126C15A1-8ADF-4692-892F-A717CB9ED1FB}" destId="{D811065D-9A94-4153-A309-18688E2B2C86}" srcOrd="0" destOrd="0" presId="urn:microsoft.com/office/officeart/2018/2/layout/IconVerticalSolidList"/>
    <dgm:cxn modelId="{B6895F92-4E13-4ED3-8B0A-43AF139D433C}" type="presOf" srcId="{B353D633-DC7D-4996-9DB6-586C5CD29D24}" destId="{B9532AF6-B083-4823-A63C-5BAA80631249}" srcOrd="0" destOrd="0" presId="urn:microsoft.com/office/officeart/2018/2/layout/IconVerticalSolidList"/>
    <dgm:cxn modelId="{CD2294A1-E0CF-4E47-A778-43348462D425}" type="presOf" srcId="{44FC7CB6-0E27-4301-B8E3-C11A2BAF644A}" destId="{7FF74FB0-D316-4555-A73F-D4D02A78BCF2}" srcOrd="0" destOrd="0" presId="urn:microsoft.com/office/officeart/2018/2/layout/IconVerticalSolidList"/>
    <dgm:cxn modelId="{CC52EDA6-FB81-4286-96B4-11A69DAD017A}" type="presOf" srcId="{08655A54-EBDA-4827-9F23-96B841FBF4DF}" destId="{4D3A7BA0-0CD6-4184-B361-75BCB31D3073}" srcOrd="0" destOrd="0" presId="urn:microsoft.com/office/officeart/2018/2/layout/IconVerticalSolidList"/>
    <dgm:cxn modelId="{B142E0D0-1316-4F1F-998F-AF48561B908F}" type="presOf" srcId="{7044560E-2AE5-407F-B5FF-C196524DA6C0}" destId="{B404BDC4-78E7-4046-87CA-C576C7B0EC1C}" srcOrd="0" destOrd="0" presId="urn:microsoft.com/office/officeart/2018/2/layout/IconVerticalSolidList"/>
    <dgm:cxn modelId="{0E43EB3A-4159-47F2-9F4B-1D85F24E9972}" type="presParOf" srcId="{B404BDC4-78E7-4046-87CA-C576C7B0EC1C}" destId="{63ECA2AC-9D15-4D13-8ACF-19E347FF705C}" srcOrd="0" destOrd="0" presId="urn:microsoft.com/office/officeart/2018/2/layout/IconVerticalSolidList"/>
    <dgm:cxn modelId="{587F256C-071D-497B-864D-71540061B9FA}" type="presParOf" srcId="{63ECA2AC-9D15-4D13-8ACF-19E347FF705C}" destId="{FDE12626-A13E-4B06-8DD7-09B8441E49FF}" srcOrd="0" destOrd="0" presId="urn:microsoft.com/office/officeart/2018/2/layout/IconVerticalSolidList"/>
    <dgm:cxn modelId="{FC1784F4-C503-4E91-8258-90BA026B6723}" type="presParOf" srcId="{63ECA2AC-9D15-4D13-8ACF-19E347FF705C}" destId="{7B2BAA70-8562-42E9-96CB-F92481BD8F4A}" srcOrd="1" destOrd="0" presId="urn:microsoft.com/office/officeart/2018/2/layout/IconVerticalSolidList"/>
    <dgm:cxn modelId="{D10484A0-F31E-43C0-B4C9-30AB03D18046}" type="presParOf" srcId="{63ECA2AC-9D15-4D13-8ACF-19E347FF705C}" destId="{EE50D01D-90D5-4D21-B888-948F8828E7B5}" srcOrd="2" destOrd="0" presId="urn:microsoft.com/office/officeart/2018/2/layout/IconVerticalSolidList"/>
    <dgm:cxn modelId="{5C701700-B23E-43D7-89BA-D58CEC0E3F98}" type="presParOf" srcId="{63ECA2AC-9D15-4D13-8ACF-19E347FF705C}" destId="{7FF74FB0-D316-4555-A73F-D4D02A78BCF2}" srcOrd="3" destOrd="0" presId="urn:microsoft.com/office/officeart/2018/2/layout/IconVerticalSolidList"/>
    <dgm:cxn modelId="{553A4821-498F-44C8-9D93-773CF8839E73}" type="presParOf" srcId="{B404BDC4-78E7-4046-87CA-C576C7B0EC1C}" destId="{11B05459-3791-4B0E-9B58-FDFB9840184F}" srcOrd="1" destOrd="0" presId="urn:microsoft.com/office/officeart/2018/2/layout/IconVerticalSolidList"/>
    <dgm:cxn modelId="{FBE35CFB-63BC-4845-9B8A-5F6677D99ECE}" type="presParOf" srcId="{B404BDC4-78E7-4046-87CA-C576C7B0EC1C}" destId="{C89DE372-9BE3-4FD2-BA38-253C6236A6E5}" srcOrd="2" destOrd="0" presId="urn:microsoft.com/office/officeart/2018/2/layout/IconVerticalSolidList"/>
    <dgm:cxn modelId="{F548DCF2-239C-4A9D-AD49-E4F8460D15D7}" type="presParOf" srcId="{C89DE372-9BE3-4FD2-BA38-253C6236A6E5}" destId="{ECFF851A-9C19-443A-8CF5-B6560189B1BC}" srcOrd="0" destOrd="0" presId="urn:microsoft.com/office/officeart/2018/2/layout/IconVerticalSolidList"/>
    <dgm:cxn modelId="{2EB9CFD2-D974-480F-BD75-FF3B24CA9A2C}" type="presParOf" srcId="{C89DE372-9BE3-4FD2-BA38-253C6236A6E5}" destId="{DF4D462E-E88A-406F-ABB3-F197E2B61799}" srcOrd="1" destOrd="0" presId="urn:microsoft.com/office/officeart/2018/2/layout/IconVerticalSolidList"/>
    <dgm:cxn modelId="{1F2CF1B0-866E-42DC-ADCA-93CA8A8197C7}" type="presParOf" srcId="{C89DE372-9BE3-4FD2-BA38-253C6236A6E5}" destId="{CCE26CF1-D57C-43FE-A8D9-89FE454B9307}" srcOrd="2" destOrd="0" presId="urn:microsoft.com/office/officeart/2018/2/layout/IconVerticalSolidList"/>
    <dgm:cxn modelId="{4E8B40AA-3AE2-406A-81A0-38E3EFB85AB7}" type="presParOf" srcId="{C89DE372-9BE3-4FD2-BA38-253C6236A6E5}" destId="{D811065D-9A94-4153-A309-18688E2B2C86}" srcOrd="3" destOrd="0" presId="urn:microsoft.com/office/officeart/2018/2/layout/IconVerticalSolidList"/>
    <dgm:cxn modelId="{825510D0-8858-4FE3-8981-6399DC2E2C80}" type="presParOf" srcId="{B404BDC4-78E7-4046-87CA-C576C7B0EC1C}" destId="{E7EBB15A-CD09-4871-9052-54C74002D6C4}" srcOrd="3" destOrd="0" presId="urn:microsoft.com/office/officeart/2018/2/layout/IconVerticalSolidList"/>
    <dgm:cxn modelId="{F61EE52B-0306-4B20-B186-0F06C9ECCF05}" type="presParOf" srcId="{B404BDC4-78E7-4046-87CA-C576C7B0EC1C}" destId="{5F0CF5F1-1622-49B8-8C0C-C4FD879DFCCF}" srcOrd="4" destOrd="0" presId="urn:microsoft.com/office/officeart/2018/2/layout/IconVerticalSolidList"/>
    <dgm:cxn modelId="{5DDD96A7-9933-4878-A49C-5E2BFB4FF3F5}" type="presParOf" srcId="{5F0CF5F1-1622-49B8-8C0C-C4FD879DFCCF}" destId="{2925B00C-A090-40BA-A9E9-4001C4F8ACD0}" srcOrd="0" destOrd="0" presId="urn:microsoft.com/office/officeart/2018/2/layout/IconVerticalSolidList"/>
    <dgm:cxn modelId="{98CFDCC9-525F-4291-A255-CE6C9C421E18}" type="presParOf" srcId="{5F0CF5F1-1622-49B8-8C0C-C4FD879DFCCF}" destId="{637740F7-9212-4A19-9DB3-0A1ADEC0B9C8}" srcOrd="1" destOrd="0" presId="urn:microsoft.com/office/officeart/2018/2/layout/IconVerticalSolidList"/>
    <dgm:cxn modelId="{0BEDAEF0-B548-4C88-9059-0742EA1F81A0}" type="presParOf" srcId="{5F0CF5F1-1622-49B8-8C0C-C4FD879DFCCF}" destId="{E43F1E19-D242-48D4-AE35-147783924018}" srcOrd="2" destOrd="0" presId="urn:microsoft.com/office/officeart/2018/2/layout/IconVerticalSolidList"/>
    <dgm:cxn modelId="{029B91DD-087B-4E58-98F1-B6598654B19C}" type="presParOf" srcId="{5F0CF5F1-1622-49B8-8C0C-C4FD879DFCCF}" destId="{6681E174-36D6-4332-8AED-67203352F5C3}" srcOrd="3" destOrd="0" presId="urn:microsoft.com/office/officeart/2018/2/layout/IconVerticalSolidList"/>
    <dgm:cxn modelId="{42DA2E53-4007-4102-97B3-0260D71BA99C}" type="presParOf" srcId="{B404BDC4-78E7-4046-87CA-C576C7B0EC1C}" destId="{BCC85167-8EE8-43B8-AB9E-02CF00ADCB02}" srcOrd="5" destOrd="0" presId="urn:microsoft.com/office/officeart/2018/2/layout/IconVerticalSolidList"/>
    <dgm:cxn modelId="{BFE67855-B5A8-4823-B125-DAE2EB6870F2}" type="presParOf" srcId="{B404BDC4-78E7-4046-87CA-C576C7B0EC1C}" destId="{4B8969CB-7A34-4E30-A8B9-5E56B2C592EF}" srcOrd="6" destOrd="0" presId="urn:microsoft.com/office/officeart/2018/2/layout/IconVerticalSolidList"/>
    <dgm:cxn modelId="{E0152055-3EC5-458B-A268-0EDC89515B71}" type="presParOf" srcId="{4B8969CB-7A34-4E30-A8B9-5E56B2C592EF}" destId="{42E2C70E-4597-419B-98BB-A9138F7F1599}" srcOrd="0" destOrd="0" presId="urn:microsoft.com/office/officeart/2018/2/layout/IconVerticalSolidList"/>
    <dgm:cxn modelId="{9C521435-72B2-4D9F-A2BF-94A108EDB8FE}" type="presParOf" srcId="{4B8969CB-7A34-4E30-A8B9-5E56B2C592EF}" destId="{CF45CE52-82B4-412F-855C-005A1FF78299}" srcOrd="1" destOrd="0" presId="urn:microsoft.com/office/officeart/2018/2/layout/IconVerticalSolidList"/>
    <dgm:cxn modelId="{C2D189A0-6270-40AC-B20E-82A9462E5615}" type="presParOf" srcId="{4B8969CB-7A34-4E30-A8B9-5E56B2C592EF}" destId="{8DEC927B-EAF7-4BAE-95F5-C9F100B56C51}" srcOrd="2" destOrd="0" presId="urn:microsoft.com/office/officeart/2018/2/layout/IconVerticalSolidList"/>
    <dgm:cxn modelId="{F954B356-93CB-49EF-9EFB-F60ACEEB8D1D}" type="presParOf" srcId="{4B8969CB-7A34-4E30-A8B9-5E56B2C592EF}" destId="{4D3A7BA0-0CD6-4184-B361-75BCB31D3073}" srcOrd="3" destOrd="0" presId="urn:microsoft.com/office/officeart/2018/2/layout/IconVerticalSolidList"/>
    <dgm:cxn modelId="{1A93A00D-4162-4E1A-852C-8570AB4BF5E5}" type="presParOf" srcId="{B404BDC4-78E7-4046-87CA-C576C7B0EC1C}" destId="{33B6F281-742E-44B0-A591-9640BEFE36B5}" srcOrd="7" destOrd="0" presId="urn:microsoft.com/office/officeart/2018/2/layout/IconVerticalSolidList"/>
    <dgm:cxn modelId="{9A3C7D31-CF21-4D6F-93FE-8ED0343F8B80}" type="presParOf" srcId="{B404BDC4-78E7-4046-87CA-C576C7B0EC1C}" destId="{82F10F6A-9F67-4DA6-834B-30932DC93383}" srcOrd="8" destOrd="0" presId="urn:microsoft.com/office/officeart/2018/2/layout/IconVerticalSolidList"/>
    <dgm:cxn modelId="{FB2277B3-9A3E-4353-9842-7C7DD0D7B78D}" type="presParOf" srcId="{82F10F6A-9F67-4DA6-834B-30932DC93383}" destId="{48DF4133-89FD-449C-877E-2A4917D92648}" srcOrd="0" destOrd="0" presId="urn:microsoft.com/office/officeart/2018/2/layout/IconVerticalSolidList"/>
    <dgm:cxn modelId="{6A4D7261-085F-46C2-A796-A2019E154DAA}" type="presParOf" srcId="{82F10F6A-9F67-4DA6-834B-30932DC93383}" destId="{4E293733-1AC3-4D23-851B-FC87F35192E6}" srcOrd="1" destOrd="0" presId="urn:microsoft.com/office/officeart/2018/2/layout/IconVerticalSolidList"/>
    <dgm:cxn modelId="{9CAB344B-C01C-4542-8D08-FA020F489430}" type="presParOf" srcId="{82F10F6A-9F67-4DA6-834B-30932DC93383}" destId="{6805073B-31AC-4CFC-9A7B-0091DDCF6296}" srcOrd="2" destOrd="0" presId="urn:microsoft.com/office/officeart/2018/2/layout/IconVerticalSolidList"/>
    <dgm:cxn modelId="{09893F4C-E398-4877-B0B5-9B47A36369D2}" type="presParOf" srcId="{82F10F6A-9F67-4DA6-834B-30932DC93383}" destId="{B9532AF6-B083-4823-A63C-5BAA8063124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2447CD-3F22-F246-9429-6E68041DA6B0}" type="doc">
      <dgm:prSet loTypeId="urn:microsoft.com/office/officeart/2005/8/layout/arrow1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419CB836-27CB-FD45-B1FC-8B5986D20BAB}">
      <dgm:prSet/>
      <dgm:spPr/>
      <dgm:t>
        <a:bodyPr/>
        <a:lstStyle/>
        <a:p>
          <a:r>
            <a:rPr lang="fr-FR" dirty="0"/>
            <a:t>Contrôle thermique et des performances énergétiques du bâtiment</a:t>
          </a:r>
        </a:p>
        <a:p>
          <a:r>
            <a:rPr lang="fr-FR" dirty="0"/>
            <a:t>Isolation thermique et phonique</a:t>
          </a:r>
        </a:p>
        <a:p>
          <a:r>
            <a:rPr lang="fr-FR" dirty="0"/>
            <a:t>Ventilation: </a:t>
          </a:r>
          <a:r>
            <a:rPr lang="fr-FR" u="sng" dirty="0"/>
            <a:t>acceptable</a:t>
          </a:r>
          <a:r>
            <a:rPr lang="fr-FR" dirty="0"/>
            <a:t> contrôle des odeurs! </a:t>
          </a:r>
        </a:p>
      </dgm:t>
    </dgm:pt>
    <dgm:pt modelId="{381E73FE-793C-0C4A-8AA2-CEC66F7FEF13}" type="parTrans" cxnId="{2F77BD4B-B0A5-F544-82AE-FD02CAC3119F}">
      <dgm:prSet/>
      <dgm:spPr/>
      <dgm:t>
        <a:bodyPr/>
        <a:lstStyle/>
        <a:p>
          <a:endParaRPr lang="fr-FR"/>
        </a:p>
      </dgm:t>
    </dgm:pt>
    <dgm:pt modelId="{D7FD5C6E-2466-0F4C-ACC2-326691AD473E}" type="sibTrans" cxnId="{2F77BD4B-B0A5-F544-82AE-FD02CAC3119F}">
      <dgm:prSet/>
      <dgm:spPr/>
      <dgm:t>
        <a:bodyPr/>
        <a:lstStyle/>
        <a:p>
          <a:endParaRPr lang="fr-FR"/>
        </a:p>
      </dgm:t>
    </dgm:pt>
    <dgm:pt modelId="{DB57C905-089D-EE4D-92E2-46A90052AFCA}">
      <dgm:prSet/>
      <dgm:spPr/>
      <dgm:t>
        <a:bodyPr/>
        <a:lstStyle/>
        <a:p>
          <a:r>
            <a:rPr lang="fr-FR"/>
            <a:t>+QAI au sens sanitaire?</a:t>
          </a:r>
        </a:p>
      </dgm:t>
    </dgm:pt>
    <dgm:pt modelId="{04CB8504-33E7-E94F-A371-6420FBC2A35B}" type="parTrans" cxnId="{B3767665-A580-3141-9A78-84F8E47705FA}">
      <dgm:prSet/>
      <dgm:spPr/>
      <dgm:t>
        <a:bodyPr/>
        <a:lstStyle/>
        <a:p>
          <a:endParaRPr lang="fr-FR"/>
        </a:p>
      </dgm:t>
    </dgm:pt>
    <dgm:pt modelId="{2DE1AD53-A172-7947-8877-E2B5591C92C4}" type="sibTrans" cxnId="{B3767665-A580-3141-9A78-84F8E47705FA}">
      <dgm:prSet/>
      <dgm:spPr/>
      <dgm:t>
        <a:bodyPr/>
        <a:lstStyle/>
        <a:p>
          <a:endParaRPr lang="fr-FR"/>
        </a:p>
      </dgm:t>
    </dgm:pt>
    <dgm:pt modelId="{D39223E5-CF34-B846-9FAE-2B7F2357DF7D}" type="pres">
      <dgm:prSet presAssocID="{B72447CD-3F22-F246-9429-6E68041DA6B0}" presName="cycle" presStyleCnt="0">
        <dgm:presLayoutVars>
          <dgm:dir/>
          <dgm:resizeHandles val="exact"/>
        </dgm:presLayoutVars>
      </dgm:prSet>
      <dgm:spPr/>
    </dgm:pt>
    <dgm:pt modelId="{A04C7A59-A4C3-574B-B955-9399ACD57261}" type="pres">
      <dgm:prSet presAssocID="{419CB836-27CB-FD45-B1FC-8B5986D20BAB}" presName="arrow" presStyleLbl="node1" presStyleIdx="0" presStyleCnt="2" custScaleX="124389">
        <dgm:presLayoutVars>
          <dgm:bulletEnabled val="1"/>
        </dgm:presLayoutVars>
      </dgm:prSet>
      <dgm:spPr/>
    </dgm:pt>
    <dgm:pt modelId="{E1CCA097-6C25-5D4E-849A-328D3A47465A}" type="pres">
      <dgm:prSet presAssocID="{DB57C905-089D-EE4D-92E2-46A90052AFCA}" presName="arrow" presStyleLbl="node1" presStyleIdx="1" presStyleCnt="2" custScaleX="127610">
        <dgm:presLayoutVars>
          <dgm:bulletEnabled val="1"/>
        </dgm:presLayoutVars>
      </dgm:prSet>
      <dgm:spPr/>
    </dgm:pt>
  </dgm:ptLst>
  <dgm:cxnLst>
    <dgm:cxn modelId="{31F4E644-B6BD-0845-8A32-A8B01D7A7F22}" type="presOf" srcId="{DB57C905-089D-EE4D-92E2-46A90052AFCA}" destId="{E1CCA097-6C25-5D4E-849A-328D3A47465A}" srcOrd="0" destOrd="0" presId="urn:microsoft.com/office/officeart/2005/8/layout/arrow1"/>
    <dgm:cxn modelId="{2F77BD4B-B0A5-F544-82AE-FD02CAC3119F}" srcId="{B72447CD-3F22-F246-9429-6E68041DA6B0}" destId="{419CB836-27CB-FD45-B1FC-8B5986D20BAB}" srcOrd="0" destOrd="0" parTransId="{381E73FE-793C-0C4A-8AA2-CEC66F7FEF13}" sibTransId="{D7FD5C6E-2466-0F4C-ACC2-326691AD473E}"/>
    <dgm:cxn modelId="{B3767665-A580-3141-9A78-84F8E47705FA}" srcId="{B72447CD-3F22-F246-9429-6E68041DA6B0}" destId="{DB57C905-089D-EE4D-92E2-46A90052AFCA}" srcOrd="1" destOrd="0" parTransId="{04CB8504-33E7-E94F-A371-6420FBC2A35B}" sibTransId="{2DE1AD53-A172-7947-8877-E2B5591C92C4}"/>
    <dgm:cxn modelId="{F3BDD088-2756-A643-A5D3-F34D0AA321A9}" type="presOf" srcId="{419CB836-27CB-FD45-B1FC-8B5986D20BAB}" destId="{A04C7A59-A4C3-574B-B955-9399ACD57261}" srcOrd="0" destOrd="0" presId="urn:microsoft.com/office/officeart/2005/8/layout/arrow1"/>
    <dgm:cxn modelId="{8501FFCF-C37F-704D-B491-DC509C53B207}" type="presOf" srcId="{B72447CD-3F22-F246-9429-6E68041DA6B0}" destId="{D39223E5-CF34-B846-9FAE-2B7F2357DF7D}" srcOrd="0" destOrd="0" presId="urn:microsoft.com/office/officeart/2005/8/layout/arrow1"/>
    <dgm:cxn modelId="{57BA354D-3AF6-A244-9C13-2B10B64ED998}" type="presParOf" srcId="{D39223E5-CF34-B846-9FAE-2B7F2357DF7D}" destId="{A04C7A59-A4C3-574B-B955-9399ACD57261}" srcOrd="0" destOrd="0" presId="urn:microsoft.com/office/officeart/2005/8/layout/arrow1"/>
    <dgm:cxn modelId="{BD98EF53-4740-684F-802C-5655C4E8A282}" type="presParOf" srcId="{D39223E5-CF34-B846-9FAE-2B7F2357DF7D}" destId="{E1CCA097-6C25-5D4E-849A-328D3A47465A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CE9CB5-CB66-4F15-B806-7BECD973106F}" type="doc">
      <dgm:prSet loTypeId="urn:microsoft.com/office/officeart/2005/8/layout/matrix3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B4768FF-126A-4743-95B6-57DBBE2975B3}">
      <dgm:prSet custT="1"/>
      <dgm:spPr/>
      <dgm:t>
        <a:bodyPr/>
        <a:lstStyle/>
        <a:p>
          <a:r>
            <a:rPr lang="fr-FR" sz="2000" dirty="0"/>
            <a:t>Gaz: CO, CO2, </a:t>
          </a:r>
          <a:r>
            <a:rPr lang="fr-FR" sz="2000" dirty="0" err="1"/>
            <a:t>CoV</a:t>
          </a:r>
          <a:r>
            <a:rPr lang="fr-FR" sz="2000" dirty="0"/>
            <a:t>, Formaldéhydes, Benzène, Radon</a:t>
          </a:r>
        </a:p>
      </dgm:t>
    </dgm:pt>
    <dgm:pt modelId="{BBB29311-6B2D-EA46-843B-76E281D7744A}" type="parTrans" cxnId="{4899BF62-0F13-C54F-B0DE-B48AA300AAF4}">
      <dgm:prSet/>
      <dgm:spPr/>
      <dgm:t>
        <a:bodyPr/>
        <a:lstStyle/>
        <a:p>
          <a:endParaRPr lang="fr-FR"/>
        </a:p>
      </dgm:t>
    </dgm:pt>
    <dgm:pt modelId="{B982824E-C4A3-414B-8F25-58442C4BB65E}" type="sibTrans" cxnId="{4899BF62-0F13-C54F-B0DE-B48AA300AAF4}">
      <dgm:prSet/>
      <dgm:spPr/>
      <dgm:t>
        <a:bodyPr/>
        <a:lstStyle/>
        <a:p>
          <a:endParaRPr lang="fr-FR"/>
        </a:p>
      </dgm:t>
    </dgm:pt>
    <dgm:pt modelId="{FEAE3B99-0F86-5F4F-951E-0B454AA16D2D}">
      <dgm:prSet custT="1"/>
      <dgm:spPr/>
      <dgm:t>
        <a:bodyPr/>
        <a:lstStyle/>
        <a:p>
          <a:pPr rtl="0"/>
          <a:r>
            <a:rPr lang="fr-FR" sz="2000"/>
            <a:t>Particules chimiques: PM10 </a:t>
          </a:r>
          <a:r>
            <a:rPr lang="fr-FR" sz="2000">
              <a:latin typeface="Aptos Display" panose="02110004020202020204"/>
            </a:rPr>
            <a:t>+ </a:t>
          </a:r>
          <a:r>
            <a:rPr lang="fr-FR" sz="2000"/>
            <a:t>PM2,5</a:t>
          </a:r>
          <a:r>
            <a:rPr lang="fr-FR" sz="2000">
              <a:latin typeface="Aptos Display" panose="02110004020202020204"/>
            </a:rPr>
            <a:t>...</a:t>
          </a:r>
          <a:endParaRPr lang="fr-FR" sz="2000" dirty="0"/>
        </a:p>
      </dgm:t>
    </dgm:pt>
    <dgm:pt modelId="{BB764D56-A945-9D4F-BFBA-44804EB3874A}" type="parTrans" cxnId="{6FE5CDA1-45BE-284A-8F61-DDED1E8E02DD}">
      <dgm:prSet/>
      <dgm:spPr/>
      <dgm:t>
        <a:bodyPr/>
        <a:lstStyle/>
        <a:p>
          <a:endParaRPr lang="fr-FR"/>
        </a:p>
      </dgm:t>
    </dgm:pt>
    <dgm:pt modelId="{246AF5B0-55FA-004E-AC6E-479F66DD55EB}" type="sibTrans" cxnId="{6FE5CDA1-45BE-284A-8F61-DDED1E8E02DD}">
      <dgm:prSet/>
      <dgm:spPr/>
      <dgm:t>
        <a:bodyPr/>
        <a:lstStyle/>
        <a:p>
          <a:endParaRPr lang="fr-FR"/>
        </a:p>
      </dgm:t>
    </dgm:pt>
    <dgm:pt modelId="{8E72C43A-66F8-1541-910F-B8893E17532D}">
      <dgm:prSet custT="1"/>
      <dgm:spPr/>
      <dgm:t>
        <a:bodyPr/>
        <a:lstStyle/>
        <a:p>
          <a:pPr rtl="0"/>
          <a:r>
            <a:rPr lang="fr-FR" sz="2000" dirty="0"/>
            <a:t>Particules organiques: virus, bactéries, moisissures, </a:t>
          </a:r>
          <a:r>
            <a:rPr lang="fr-FR" sz="2000" dirty="0">
              <a:latin typeface="Aptos Display" panose="02110004020202020204"/>
            </a:rPr>
            <a:t>acariens, </a:t>
          </a:r>
          <a:r>
            <a:rPr lang="fr-FR" sz="2000" dirty="0"/>
            <a:t>pollens…</a:t>
          </a:r>
        </a:p>
      </dgm:t>
    </dgm:pt>
    <dgm:pt modelId="{F739D654-0AAC-7B43-A8C1-E5510A572324}" type="parTrans" cxnId="{BB185549-580B-9249-B814-E22FA05E9B60}">
      <dgm:prSet/>
      <dgm:spPr/>
      <dgm:t>
        <a:bodyPr/>
        <a:lstStyle/>
        <a:p>
          <a:endParaRPr lang="fr-FR"/>
        </a:p>
      </dgm:t>
    </dgm:pt>
    <dgm:pt modelId="{2144C804-5EB8-CB43-B358-34E7A0FC5FB0}" type="sibTrans" cxnId="{BB185549-580B-9249-B814-E22FA05E9B60}">
      <dgm:prSet/>
      <dgm:spPr/>
      <dgm:t>
        <a:bodyPr/>
        <a:lstStyle/>
        <a:p>
          <a:endParaRPr lang="fr-FR"/>
        </a:p>
      </dgm:t>
    </dgm:pt>
    <dgm:pt modelId="{2EACBF80-AB0B-A14E-8CB4-9A237C31C25A}">
      <dgm:prSet custT="1"/>
      <dgm:spPr>
        <a:effectLst>
          <a:softEdge rad="101600"/>
        </a:effectLst>
        <a:scene3d>
          <a:camera prst="orthographicFront"/>
          <a:lightRig rig="flat" dir="t">
            <a:rot lat="0" lon="0" rev="4800000"/>
          </a:lightRig>
        </a:scene3d>
        <a:sp3d extrusionH="88900" contourW="12700" prstMaterial="metal">
          <a:bevelT w="114300" h="120650" prst="relaxedInset"/>
          <a:bevelB w="50800"/>
          <a:extrusionClr>
            <a:srgbClr val="B20205"/>
          </a:extrusionClr>
          <a:contourClr>
            <a:srgbClr val="6E0006"/>
          </a:contourClr>
        </a:sp3d>
      </dgm:spPr>
      <dgm:t>
        <a:bodyPr/>
        <a:lstStyle/>
        <a:p>
          <a:r>
            <a:rPr lang="fr-FR" sz="2000" dirty="0"/>
            <a:t>Facteurs physiques:  </a:t>
          </a:r>
          <a:r>
            <a:rPr lang="fr-FR" sz="2000" dirty="0" err="1"/>
            <a:t>T</a:t>
          </a:r>
          <a:r>
            <a:rPr lang="fr-FR" sz="2000" dirty="0"/>
            <a:t>°, humidité, courants d’air, luminosité</a:t>
          </a:r>
        </a:p>
      </dgm:t>
    </dgm:pt>
    <dgm:pt modelId="{60ECE472-8254-DC42-A201-52C9002F3A1E}" type="parTrans" cxnId="{A5A88B18-E3AA-564A-9FA0-40C8EE6D4A9B}">
      <dgm:prSet/>
      <dgm:spPr/>
      <dgm:t>
        <a:bodyPr/>
        <a:lstStyle/>
        <a:p>
          <a:endParaRPr lang="fr-FR"/>
        </a:p>
      </dgm:t>
    </dgm:pt>
    <dgm:pt modelId="{DBE31E29-4888-624E-A780-0D50E861C116}" type="sibTrans" cxnId="{A5A88B18-E3AA-564A-9FA0-40C8EE6D4A9B}">
      <dgm:prSet/>
      <dgm:spPr/>
      <dgm:t>
        <a:bodyPr/>
        <a:lstStyle/>
        <a:p>
          <a:endParaRPr lang="fr-FR"/>
        </a:p>
      </dgm:t>
    </dgm:pt>
    <dgm:pt modelId="{2882783B-A2C5-BC41-A109-FACCD074EC74}" type="pres">
      <dgm:prSet presAssocID="{96CE9CB5-CB66-4F15-B806-7BECD973106F}" presName="matrix" presStyleCnt="0">
        <dgm:presLayoutVars>
          <dgm:chMax val="1"/>
          <dgm:dir/>
          <dgm:resizeHandles val="exact"/>
        </dgm:presLayoutVars>
      </dgm:prSet>
      <dgm:spPr/>
    </dgm:pt>
    <dgm:pt modelId="{EE3116F2-63C0-E84A-9551-22C8823072BD}" type="pres">
      <dgm:prSet presAssocID="{96CE9CB5-CB66-4F15-B806-7BECD973106F}" presName="diamond" presStyleLbl="bgShp" presStyleIdx="0" presStyleCnt="1"/>
      <dgm:spPr/>
    </dgm:pt>
    <dgm:pt modelId="{A7F308B4-03D6-694B-A799-C758ECAA413D}" type="pres">
      <dgm:prSet presAssocID="{96CE9CB5-CB66-4F15-B806-7BECD973106F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42F8BB0-DAB2-044C-B568-7DAC38AAE027}" type="pres">
      <dgm:prSet presAssocID="{96CE9CB5-CB66-4F15-B806-7BECD973106F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9EAD5A3-8E9D-B34C-A1FF-2B2D16BA70E2}" type="pres">
      <dgm:prSet presAssocID="{96CE9CB5-CB66-4F15-B806-7BECD973106F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49D049B-9963-5C4D-9117-8EB44590AFB9}" type="pres">
      <dgm:prSet presAssocID="{96CE9CB5-CB66-4F15-B806-7BECD973106F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5A88B18-E3AA-564A-9FA0-40C8EE6D4A9B}" srcId="{96CE9CB5-CB66-4F15-B806-7BECD973106F}" destId="{2EACBF80-AB0B-A14E-8CB4-9A237C31C25A}" srcOrd="3" destOrd="0" parTransId="{60ECE472-8254-DC42-A201-52C9002F3A1E}" sibTransId="{DBE31E29-4888-624E-A780-0D50E861C116}"/>
    <dgm:cxn modelId="{BB185549-580B-9249-B814-E22FA05E9B60}" srcId="{96CE9CB5-CB66-4F15-B806-7BECD973106F}" destId="{8E72C43A-66F8-1541-910F-B8893E17532D}" srcOrd="2" destOrd="0" parTransId="{F739D654-0AAC-7B43-A8C1-E5510A572324}" sibTransId="{2144C804-5EB8-CB43-B358-34E7A0FC5FB0}"/>
    <dgm:cxn modelId="{E6170357-1DF8-D047-AC2A-CE05C974DFE6}" type="presOf" srcId="{FEAE3B99-0F86-5F4F-951E-0B454AA16D2D}" destId="{A42F8BB0-DAB2-044C-B568-7DAC38AAE027}" srcOrd="0" destOrd="0" presId="urn:microsoft.com/office/officeart/2005/8/layout/matrix3"/>
    <dgm:cxn modelId="{789C6C5F-16A8-2847-96A8-DCBB08D79A55}" type="presOf" srcId="{96CE9CB5-CB66-4F15-B806-7BECD973106F}" destId="{2882783B-A2C5-BC41-A109-FACCD074EC74}" srcOrd="0" destOrd="0" presId="urn:microsoft.com/office/officeart/2005/8/layout/matrix3"/>
    <dgm:cxn modelId="{4899BF62-0F13-C54F-B0DE-B48AA300AAF4}" srcId="{96CE9CB5-CB66-4F15-B806-7BECD973106F}" destId="{CB4768FF-126A-4743-95B6-57DBBE2975B3}" srcOrd="0" destOrd="0" parTransId="{BBB29311-6B2D-EA46-843B-76E281D7744A}" sibTransId="{B982824E-C4A3-414B-8F25-58442C4BB65E}"/>
    <dgm:cxn modelId="{67809169-701E-B047-B96D-377DCD2E4D8D}" type="presOf" srcId="{2EACBF80-AB0B-A14E-8CB4-9A237C31C25A}" destId="{849D049B-9963-5C4D-9117-8EB44590AFB9}" srcOrd="0" destOrd="0" presId="urn:microsoft.com/office/officeart/2005/8/layout/matrix3"/>
    <dgm:cxn modelId="{6FE5CDA1-45BE-284A-8F61-DDED1E8E02DD}" srcId="{96CE9CB5-CB66-4F15-B806-7BECD973106F}" destId="{FEAE3B99-0F86-5F4F-951E-0B454AA16D2D}" srcOrd="1" destOrd="0" parTransId="{BB764D56-A945-9D4F-BFBA-44804EB3874A}" sibTransId="{246AF5B0-55FA-004E-AC6E-479F66DD55EB}"/>
    <dgm:cxn modelId="{F80C58B8-F1C1-1748-88B4-F20C95023794}" type="presOf" srcId="{CB4768FF-126A-4743-95B6-57DBBE2975B3}" destId="{A7F308B4-03D6-694B-A799-C758ECAA413D}" srcOrd="0" destOrd="0" presId="urn:microsoft.com/office/officeart/2005/8/layout/matrix3"/>
    <dgm:cxn modelId="{8616F2C5-8A98-DD4F-8BEF-B9D60FEE47EB}" type="presOf" srcId="{8E72C43A-66F8-1541-910F-B8893E17532D}" destId="{79EAD5A3-8E9D-B34C-A1FF-2B2D16BA70E2}" srcOrd="0" destOrd="0" presId="urn:microsoft.com/office/officeart/2005/8/layout/matrix3"/>
    <dgm:cxn modelId="{12063EFD-9A35-4846-9E96-6D672B2F1B17}" type="presParOf" srcId="{2882783B-A2C5-BC41-A109-FACCD074EC74}" destId="{EE3116F2-63C0-E84A-9551-22C8823072BD}" srcOrd="0" destOrd="0" presId="urn:microsoft.com/office/officeart/2005/8/layout/matrix3"/>
    <dgm:cxn modelId="{3D8A1E9B-A172-2342-A620-0B522ECFD75E}" type="presParOf" srcId="{2882783B-A2C5-BC41-A109-FACCD074EC74}" destId="{A7F308B4-03D6-694B-A799-C758ECAA413D}" srcOrd="1" destOrd="0" presId="urn:microsoft.com/office/officeart/2005/8/layout/matrix3"/>
    <dgm:cxn modelId="{5C20CFDA-680F-C643-87CF-A349641F1E80}" type="presParOf" srcId="{2882783B-A2C5-BC41-A109-FACCD074EC74}" destId="{A42F8BB0-DAB2-044C-B568-7DAC38AAE027}" srcOrd="2" destOrd="0" presId="urn:microsoft.com/office/officeart/2005/8/layout/matrix3"/>
    <dgm:cxn modelId="{DEED9280-0824-9F4E-9665-E5D561C3AA2B}" type="presParOf" srcId="{2882783B-A2C5-BC41-A109-FACCD074EC74}" destId="{79EAD5A3-8E9D-B34C-A1FF-2B2D16BA70E2}" srcOrd="3" destOrd="0" presId="urn:microsoft.com/office/officeart/2005/8/layout/matrix3"/>
    <dgm:cxn modelId="{221D21BD-36C6-C746-B549-8B3A10C49404}" type="presParOf" srcId="{2882783B-A2C5-BC41-A109-FACCD074EC74}" destId="{849D049B-9963-5C4D-9117-8EB44590AFB9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CE9CB5-CB66-4F15-B806-7BECD973106F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F5D7183-EF21-3643-ACC3-93E9C46CEACC}" type="pres">
      <dgm:prSet presAssocID="{96CE9CB5-CB66-4F15-B806-7BECD973106F}" presName="diagram" presStyleCnt="0">
        <dgm:presLayoutVars>
          <dgm:dir/>
          <dgm:resizeHandles val="exact"/>
        </dgm:presLayoutVars>
      </dgm:prSet>
      <dgm:spPr/>
    </dgm:pt>
  </dgm:ptLst>
  <dgm:cxnLst>
    <dgm:cxn modelId="{298BD24B-DECD-2E41-A985-4D2342FDE3DF}" type="presOf" srcId="{96CE9CB5-CB66-4F15-B806-7BECD973106F}" destId="{1F5D7183-EF21-3643-ACC3-93E9C46CEAC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1EB0A62-A9D1-412E-A2DC-4DCD6B72FD9E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93399672-69DE-44E5-BC5D-80D563612EAF}">
      <dgm:prSet/>
      <dgm:spPr/>
      <dgm:t>
        <a:bodyPr/>
        <a:lstStyle/>
        <a:p>
          <a:pPr>
            <a:defRPr b="1"/>
          </a:pPr>
          <a:r>
            <a:rPr lang="fr-FR" noProof="0"/>
            <a:t>1890</a:t>
          </a:r>
        </a:p>
      </dgm:t>
    </dgm:pt>
    <dgm:pt modelId="{1729F1EC-3B73-43AE-9C30-4E4E4077D96F}" type="parTrans" cxnId="{5D9D4712-A7D6-4288-9F42-32CBCB113853}">
      <dgm:prSet/>
      <dgm:spPr/>
      <dgm:t>
        <a:bodyPr/>
        <a:lstStyle/>
        <a:p>
          <a:endParaRPr lang="en-US"/>
        </a:p>
      </dgm:t>
    </dgm:pt>
    <dgm:pt modelId="{3BCA74D5-B968-4AF0-AEA1-E99571668EA9}" type="sibTrans" cxnId="{5D9D4712-A7D6-4288-9F42-32CBCB113853}">
      <dgm:prSet/>
      <dgm:spPr/>
      <dgm:t>
        <a:bodyPr/>
        <a:lstStyle/>
        <a:p>
          <a:endParaRPr lang="en-US"/>
        </a:p>
      </dgm:t>
    </dgm:pt>
    <dgm:pt modelId="{027DAF5A-7A1C-41A8-9E12-1C358001ADBD}">
      <dgm:prSet/>
      <dgm:spPr/>
      <dgm:t>
        <a:bodyPr/>
        <a:lstStyle/>
        <a:p>
          <a:r>
            <a:rPr lang="fr-FR" noProof="0" dirty="0"/>
            <a:t>Carl </a:t>
          </a:r>
          <a:r>
            <a:rPr lang="fr-FR" noProof="0" dirty="0" err="1"/>
            <a:t>Flugge</a:t>
          </a:r>
          <a:r>
            <a:rPr lang="fr-FR" noProof="0" dirty="0"/>
            <a:t> et Cornet: travaux sur les gouttelettes, aérosolisation lors de la respiration, et la Tuberculose, inquiétude sur le rôle sociale joué par l’air infecté, de l’environnement</a:t>
          </a:r>
        </a:p>
      </dgm:t>
    </dgm:pt>
    <dgm:pt modelId="{137B727C-CD24-464D-B680-A76262C1B0AB}" type="parTrans" cxnId="{BD4C09E8-DD6D-4F4C-9694-94DC8A9E2C93}">
      <dgm:prSet/>
      <dgm:spPr/>
      <dgm:t>
        <a:bodyPr/>
        <a:lstStyle/>
        <a:p>
          <a:endParaRPr lang="en-US"/>
        </a:p>
      </dgm:t>
    </dgm:pt>
    <dgm:pt modelId="{E35F4FBC-6356-4E57-81B7-AF96EC70FEBD}" type="sibTrans" cxnId="{BD4C09E8-DD6D-4F4C-9694-94DC8A9E2C93}">
      <dgm:prSet/>
      <dgm:spPr/>
      <dgm:t>
        <a:bodyPr/>
        <a:lstStyle/>
        <a:p>
          <a:endParaRPr lang="en-US"/>
        </a:p>
      </dgm:t>
    </dgm:pt>
    <dgm:pt modelId="{BF29874C-E621-46ED-9D97-8F58E63AC320}">
      <dgm:prSet/>
      <dgm:spPr/>
      <dgm:t>
        <a:bodyPr/>
        <a:lstStyle/>
        <a:p>
          <a:pPr>
            <a:defRPr b="1"/>
          </a:pPr>
          <a:r>
            <a:rPr lang="fr-FR" noProof="0"/>
            <a:t>1893</a:t>
          </a:r>
        </a:p>
      </dgm:t>
    </dgm:pt>
    <dgm:pt modelId="{56D154B5-A6BB-4CD6-B45F-3FF4E6796D0C}" type="parTrans" cxnId="{C7589832-8A65-404A-9E54-6B2853C61E90}">
      <dgm:prSet/>
      <dgm:spPr/>
      <dgm:t>
        <a:bodyPr/>
        <a:lstStyle/>
        <a:p>
          <a:endParaRPr lang="en-US"/>
        </a:p>
      </dgm:t>
    </dgm:pt>
    <dgm:pt modelId="{7BAB2807-AEB7-4B75-9DE4-9EEF7BA7DE6B}" type="sibTrans" cxnId="{C7589832-8A65-404A-9E54-6B2853C61E90}">
      <dgm:prSet/>
      <dgm:spPr/>
      <dgm:t>
        <a:bodyPr/>
        <a:lstStyle/>
        <a:p>
          <a:endParaRPr lang="en-US"/>
        </a:p>
      </dgm:t>
    </dgm:pt>
    <dgm:pt modelId="{B9D87ACD-9326-4B2D-AD6A-98B14C5256C8}">
      <dgm:prSet/>
      <dgm:spPr/>
      <dgm:t>
        <a:bodyPr/>
        <a:lstStyle/>
        <a:p>
          <a:r>
            <a:rPr lang="fr-FR" noProof="0"/>
            <a:t>John Shaw Billings, motivé par la tuberculose, propose le premier taux de ventilation ciblé sur la santé, calculé à partir du CO2 expiré: 1m3/min/pers</a:t>
          </a:r>
        </a:p>
      </dgm:t>
    </dgm:pt>
    <dgm:pt modelId="{D14FB637-7AD1-4CD9-BC0D-1123E83497FC}" type="parTrans" cxnId="{A3EF573E-42BD-417E-AA1C-65546955E2F0}">
      <dgm:prSet/>
      <dgm:spPr/>
      <dgm:t>
        <a:bodyPr/>
        <a:lstStyle/>
        <a:p>
          <a:endParaRPr lang="en-US"/>
        </a:p>
      </dgm:t>
    </dgm:pt>
    <dgm:pt modelId="{D84E3235-AFDF-4320-8635-85E1D7161AE9}" type="sibTrans" cxnId="{A3EF573E-42BD-417E-AA1C-65546955E2F0}">
      <dgm:prSet/>
      <dgm:spPr/>
      <dgm:t>
        <a:bodyPr/>
        <a:lstStyle/>
        <a:p>
          <a:endParaRPr lang="en-US"/>
        </a:p>
      </dgm:t>
    </dgm:pt>
    <dgm:pt modelId="{820FEC44-1B5C-47A0-AC2D-1371DBD8797C}">
      <dgm:prSet/>
      <dgm:spPr>
        <a:solidFill>
          <a:srgbClr val="6E0006"/>
        </a:solidFill>
      </dgm:spPr>
      <dgm:t>
        <a:bodyPr/>
        <a:lstStyle/>
        <a:p>
          <a:pPr>
            <a:defRPr b="1"/>
          </a:pPr>
          <a:r>
            <a:rPr lang="fr-FR" noProof="0"/>
            <a:t>1910</a:t>
          </a:r>
        </a:p>
      </dgm:t>
    </dgm:pt>
    <dgm:pt modelId="{87439BFF-7856-4866-8B6E-71C676F82889}" type="parTrans" cxnId="{994BEBBF-8587-4547-8940-E45E4B068013}">
      <dgm:prSet/>
      <dgm:spPr/>
      <dgm:t>
        <a:bodyPr/>
        <a:lstStyle/>
        <a:p>
          <a:endParaRPr lang="en-US"/>
        </a:p>
      </dgm:t>
    </dgm:pt>
    <dgm:pt modelId="{9DE55CB2-ACEA-45EF-B639-B98E70EA9363}" type="sibTrans" cxnId="{994BEBBF-8587-4547-8940-E45E4B068013}">
      <dgm:prSet/>
      <dgm:spPr/>
      <dgm:t>
        <a:bodyPr/>
        <a:lstStyle/>
        <a:p>
          <a:endParaRPr lang="en-US"/>
        </a:p>
      </dgm:t>
    </dgm:pt>
    <dgm:pt modelId="{029C080D-7482-422D-B004-CC09FAF0786F}">
      <dgm:prSet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fr-FR" noProof="0" dirty="0"/>
            <a:t>Notoriété de Charles Chapin , défenseur de la « transmission par contact » physique ou à proximité, « contredirait » le rôle de l’environnement </a:t>
          </a:r>
        </a:p>
      </dgm:t>
    </dgm:pt>
    <dgm:pt modelId="{3F874C59-E42E-4C09-9B8F-0E35115E4EC5}" type="parTrans" cxnId="{0F7DFEF8-1189-4E4F-B09A-140611D75B7E}">
      <dgm:prSet/>
      <dgm:spPr/>
      <dgm:t>
        <a:bodyPr/>
        <a:lstStyle/>
        <a:p>
          <a:endParaRPr lang="en-US"/>
        </a:p>
      </dgm:t>
    </dgm:pt>
    <dgm:pt modelId="{888DA109-469D-4A5C-BAD9-42DBC0F68017}" type="sibTrans" cxnId="{0F7DFEF8-1189-4E4F-B09A-140611D75B7E}">
      <dgm:prSet/>
      <dgm:spPr/>
      <dgm:t>
        <a:bodyPr/>
        <a:lstStyle/>
        <a:p>
          <a:endParaRPr lang="en-US"/>
        </a:p>
      </dgm:t>
    </dgm:pt>
    <dgm:pt modelId="{FC0501FB-64D7-4A65-8D56-54099AC22B23}">
      <dgm:prSet/>
      <dgm:spPr/>
      <dgm:t>
        <a:bodyPr/>
        <a:lstStyle/>
        <a:p>
          <a:pPr>
            <a:defRPr b="1"/>
          </a:pPr>
          <a:r>
            <a:rPr lang="fr-FR" noProof="0"/>
            <a:t>1930</a:t>
          </a:r>
        </a:p>
      </dgm:t>
    </dgm:pt>
    <dgm:pt modelId="{F5426296-8622-46F3-828A-FBEECD32EB72}" type="parTrans" cxnId="{D8AF375B-26CA-4AD6-A0AE-9FDE4083C63C}">
      <dgm:prSet/>
      <dgm:spPr/>
      <dgm:t>
        <a:bodyPr/>
        <a:lstStyle/>
        <a:p>
          <a:endParaRPr lang="en-US"/>
        </a:p>
      </dgm:t>
    </dgm:pt>
    <dgm:pt modelId="{B101F634-6E1E-417D-8E7E-E946FA9ADCBA}" type="sibTrans" cxnId="{D8AF375B-26CA-4AD6-A0AE-9FDE4083C63C}">
      <dgm:prSet/>
      <dgm:spPr/>
      <dgm:t>
        <a:bodyPr/>
        <a:lstStyle/>
        <a:p>
          <a:endParaRPr lang="en-US"/>
        </a:p>
      </dgm:t>
    </dgm:pt>
    <dgm:pt modelId="{9E7C2C36-09A2-4B40-BA7C-AB089C7228B0}">
      <dgm:prSet/>
      <dgm:spPr/>
      <dgm:t>
        <a:bodyPr/>
        <a:lstStyle/>
        <a:p>
          <a:r>
            <a:rPr lang="fr-FR" noProof="0" dirty="0"/>
            <a:t>Wells mari et femme: exploration expérimentale de la transmission aéroportée. Limite de 100µm (Aérosol/Gouttelette), Approche décrétée « rétrograde » </a:t>
          </a:r>
        </a:p>
      </dgm:t>
    </dgm:pt>
    <dgm:pt modelId="{E303FA59-38C1-48EC-97ED-336FBA5CC8EC}" type="parTrans" cxnId="{4F87D14F-0CC5-4B6B-860C-0E04B6DBE96B}">
      <dgm:prSet/>
      <dgm:spPr/>
      <dgm:t>
        <a:bodyPr/>
        <a:lstStyle/>
        <a:p>
          <a:endParaRPr lang="en-US"/>
        </a:p>
      </dgm:t>
    </dgm:pt>
    <dgm:pt modelId="{056261B4-EEEE-4BFF-8414-37FD24DA4C65}" type="sibTrans" cxnId="{4F87D14F-0CC5-4B6B-860C-0E04B6DBE96B}">
      <dgm:prSet/>
      <dgm:spPr/>
      <dgm:t>
        <a:bodyPr/>
        <a:lstStyle/>
        <a:p>
          <a:endParaRPr lang="en-US"/>
        </a:p>
      </dgm:t>
    </dgm:pt>
    <dgm:pt modelId="{3914F5EE-0E81-8547-899F-D397A5A911DA}">
      <dgm:prSet/>
      <dgm:spPr/>
      <dgm:t>
        <a:bodyPr/>
        <a:lstStyle/>
        <a:p>
          <a:pPr>
            <a:defRPr b="1"/>
          </a:pPr>
          <a:r>
            <a:rPr lang="fr-FR" noProof="0"/>
            <a:t>2020</a:t>
          </a:r>
        </a:p>
      </dgm:t>
    </dgm:pt>
    <dgm:pt modelId="{225D1365-4A3D-BE45-9567-2787C0240E04}" type="parTrans" cxnId="{5DC8ED67-133C-EB4E-A3DF-7F3CA274C679}">
      <dgm:prSet/>
      <dgm:spPr/>
      <dgm:t>
        <a:bodyPr/>
        <a:lstStyle/>
        <a:p>
          <a:endParaRPr lang="fr-FR"/>
        </a:p>
      </dgm:t>
    </dgm:pt>
    <dgm:pt modelId="{958DC5A3-6BBC-5D42-AD40-B438319DBCBF}" type="sibTrans" cxnId="{5DC8ED67-133C-EB4E-A3DF-7F3CA274C679}">
      <dgm:prSet/>
      <dgm:spPr/>
      <dgm:t>
        <a:bodyPr/>
        <a:lstStyle/>
        <a:p>
          <a:endParaRPr lang="fr-FR"/>
        </a:p>
      </dgm:t>
    </dgm:pt>
    <dgm:pt modelId="{1EF476F6-752F-0A49-B439-7BC937ED2BAA}">
      <dgm:prSet/>
      <dgm:spPr/>
      <dgm:t>
        <a:bodyPr/>
        <a:lstStyle/>
        <a:p>
          <a:r>
            <a:rPr lang="fr-FR" noProof="0" dirty="0"/>
            <a:t>Pandémie de Covid19, acceptation du rôle prédominant des </a:t>
          </a:r>
          <a:r>
            <a:rPr lang="fr-FR" u="sng" noProof="0" dirty="0"/>
            <a:t>aérosols</a:t>
          </a:r>
          <a:r>
            <a:rPr lang="fr-FR" noProof="0" dirty="0"/>
            <a:t> dans la transmission des infections, tergiversations de l'OMS</a:t>
          </a:r>
        </a:p>
      </dgm:t>
    </dgm:pt>
    <dgm:pt modelId="{4FC5843B-F872-3E4E-AE6A-F11D451AF916}" type="parTrans" cxnId="{3FE42123-A527-6745-A3E8-97B5B7FB31CE}">
      <dgm:prSet/>
      <dgm:spPr/>
      <dgm:t>
        <a:bodyPr/>
        <a:lstStyle/>
        <a:p>
          <a:endParaRPr lang="fr-FR"/>
        </a:p>
      </dgm:t>
    </dgm:pt>
    <dgm:pt modelId="{7D3D4827-98B8-334C-B0BC-147B2BE04F3E}" type="sibTrans" cxnId="{3FE42123-A527-6745-A3E8-97B5B7FB31CE}">
      <dgm:prSet/>
      <dgm:spPr/>
      <dgm:t>
        <a:bodyPr/>
        <a:lstStyle/>
        <a:p>
          <a:endParaRPr lang="fr-FR"/>
        </a:p>
      </dgm:t>
    </dgm:pt>
    <dgm:pt modelId="{F1F837E1-3664-B74B-B3C6-04B91B7D06CF}" type="pres">
      <dgm:prSet presAssocID="{11EB0A62-A9D1-412E-A2DC-4DCD6B72FD9E}" presName="root" presStyleCnt="0">
        <dgm:presLayoutVars>
          <dgm:chMax/>
          <dgm:chPref/>
          <dgm:animLvl val="lvl"/>
        </dgm:presLayoutVars>
      </dgm:prSet>
      <dgm:spPr/>
    </dgm:pt>
    <dgm:pt modelId="{8E33B7CE-66C5-414A-88C1-9850AD1F8DFD}" type="pres">
      <dgm:prSet presAssocID="{11EB0A62-A9D1-412E-A2DC-4DCD6B72FD9E}" presName="divider" presStyleLbl="fgAcc1" presStyleIdx="0" presStyleCnt="1"/>
      <dgm:spPr/>
    </dgm:pt>
    <dgm:pt modelId="{2099031B-9942-B048-B685-7A93482697BD}" type="pres">
      <dgm:prSet presAssocID="{11EB0A62-A9D1-412E-A2DC-4DCD6B72FD9E}" presName="nodes" presStyleCnt="0">
        <dgm:presLayoutVars>
          <dgm:chMax/>
          <dgm:chPref/>
          <dgm:animLvl val="lvl"/>
        </dgm:presLayoutVars>
      </dgm:prSet>
      <dgm:spPr/>
    </dgm:pt>
    <dgm:pt modelId="{439EE179-617A-1949-BFAA-BE223F55A6C9}" type="pres">
      <dgm:prSet presAssocID="{93399672-69DE-44E5-BC5D-80D563612EAF}" presName="composite" presStyleCnt="0"/>
      <dgm:spPr/>
    </dgm:pt>
    <dgm:pt modelId="{3676C2AD-36BA-A340-A3C3-23ECCB07566D}" type="pres">
      <dgm:prSet presAssocID="{93399672-69DE-44E5-BC5D-80D563612EAF}" presName="L1TextContainer" presStyleLbl="alignNode1" presStyleIdx="0" presStyleCnt="5">
        <dgm:presLayoutVars>
          <dgm:chMax val="1"/>
          <dgm:chPref val="1"/>
          <dgm:bulletEnabled val="1"/>
        </dgm:presLayoutVars>
      </dgm:prSet>
      <dgm:spPr/>
    </dgm:pt>
    <dgm:pt modelId="{7943F0BD-43E9-9940-917B-AB02F8AD40DA}" type="pres">
      <dgm:prSet presAssocID="{93399672-69DE-44E5-BC5D-80D563612EAF}" presName="L2TextContainerWrapper" presStyleCnt="0">
        <dgm:presLayoutVars>
          <dgm:bulletEnabled val="1"/>
        </dgm:presLayoutVars>
      </dgm:prSet>
      <dgm:spPr/>
    </dgm:pt>
    <dgm:pt modelId="{8B557314-2ED1-3C43-A65C-B004978C0BD8}" type="pres">
      <dgm:prSet presAssocID="{93399672-69DE-44E5-BC5D-80D563612EAF}" presName="L2TextContainer" presStyleLbl="bgAccFollowNode1" presStyleIdx="0" presStyleCnt="5"/>
      <dgm:spPr/>
    </dgm:pt>
    <dgm:pt modelId="{F8018692-8D5E-CE46-9636-585494281515}" type="pres">
      <dgm:prSet presAssocID="{93399672-69DE-44E5-BC5D-80D563612EAF}" presName="FlexibleEmptyPlaceHolder" presStyleCnt="0"/>
      <dgm:spPr/>
    </dgm:pt>
    <dgm:pt modelId="{FB337881-54FC-774C-A85A-B9B5A3860BE2}" type="pres">
      <dgm:prSet presAssocID="{93399672-69DE-44E5-BC5D-80D563612EAF}" presName="ConnectLine" presStyleLbl="sibTrans1D1" presStyleIdx="0" presStyleCnt="5"/>
      <dgm:spPr/>
    </dgm:pt>
    <dgm:pt modelId="{A9A55FE8-F571-084B-AFF5-0EE6ABEB9798}" type="pres">
      <dgm:prSet presAssocID="{93399672-69DE-44E5-BC5D-80D563612EAF}" presName="ConnectorPoint" presStyleLbl="node1" presStyleIdx="0" presStyleCnt="5"/>
      <dgm:spPr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8485E61-6479-E445-9CEB-151D74D8AC9C}" type="pres">
      <dgm:prSet presAssocID="{93399672-69DE-44E5-BC5D-80D563612EAF}" presName="EmptyPlaceHolder" presStyleCnt="0"/>
      <dgm:spPr/>
    </dgm:pt>
    <dgm:pt modelId="{DE667326-C5D3-0A4F-9224-A7B4F435D954}" type="pres">
      <dgm:prSet presAssocID="{3BCA74D5-B968-4AF0-AEA1-E99571668EA9}" presName="spaceBetweenRectangles" presStyleCnt="0"/>
      <dgm:spPr/>
    </dgm:pt>
    <dgm:pt modelId="{127859AF-5ADD-A642-8E95-6CAEDCFEF47A}" type="pres">
      <dgm:prSet presAssocID="{BF29874C-E621-46ED-9D97-8F58E63AC320}" presName="composite" presStyleCnt="0"/>
      <dgm:spPr/>
    </dgm:pt>
    <dgm:pt modelId="{489A3BA2-4769-0644-8A9A-178D3CD4624A}" type="pres">
      <dgm:prSet presAssocID="{BF29874C-E621-46ED-9D97-8F58E63AC320}" presName="L1TextContainer" presStyleLbl="alignNode1" presStyleIdx="1" presStyleCnt="5">
        <dgm:presLayoutVars>
          <dgm:chMax val="1"/>
          <dgm:chPref val="1"/>
          <dgm:bulletEnabled val="1"/>
        </dgm:presLayoutVars>
      </dgm:prSet>
      <dgm:spPr/>
    </dgm:pt>
    <dgm:pt modelId="{6E926B69-88EE-714A-9EB3-41014C2A2FCF}" type="pres">
      <dgm:prSet presAssocID="{BF29874C-E621-46ED-9D97-8F58E63AC320}" presName="L2TextContainerWrapper" presStyleCnt="0">
        <dgm:presLayoutVars>
          <dgm:bulletEnabled val="1"/>
        </dgm:presLayoutVars>
      </dgm:prSet>
      <dgm:spPr/>
    </dgm:pt>
    <dgm:pt modelId="{2B21243C-49DA-424B-ADCF-080535C64FDC}" type="pres">
      <dgm:prSet presAssocID="{BF29874C-E621-46ED-9D97-8F58E63AC320}" presName="L2TextContainer" presStyleLbl="bgAccFollowNode1" presStyleIdx="1" presStyleCnt="5"/>
      <dgm:spPr/>
    </dgm:pt>
    <dgm:pt modelId="{5B7AC1AA-52B0-714A-8C18-CD3642231527}" type="pres">
      <dgm:prSet presAssocID="{BF29874C-E621-46ED-9D97-8F58E63AC320}" presName="FlexibleEmptyPlaceHolder" presStyleCnt="0"/>
      <dgm:spPr/>
    </dgm:pt>
    <dgm:pt modelId="{1E331C64-419E-5C4D-BA43-051306DA3B16}" type="pres">
      <dgm:prSet presAssocID="{BF29874C-E621-46ED-9D97-8F58E63AC320}" presName="ConnectLine" presStyleLbl="sibTrans1D1" presStyleIdx="1" presStyleCnt="5"/>
      <dgm:spPr/>
    </dgm:pt>
    <dgm:pt modelId="{95728EFB-D2C6-0542-8EFC-3A0267EA7220}" type="pres">
      <dgm:prSet presAssocID="{BF29874C-E621-46ED-9D97-8F58E63AC320}" presName="ConnectorPoint" presStyleLbl="node1" presStyleIdx="1" presStyleCnt="5"/>
      <dgm:spPr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8F26CB8-537B-D644-9676-242DE441AC11}" type="pres">
      <dgm:prSet presAssocID="{BF29874C-E621-46ED-9D97-8F58E63AC320}" presName="EmptyPlaceHolder" presStyleCnt="0"/>
      <dgm:spPr/>
    </dgm:pt>
    <dgm:pt modelId="{3ADB3418-47EE-C04F-987B-83C7A475F0B2}" type="pres">
      <dgm:prSet presAssocID="{7BAB2807-AEB7-4B75-9DE4-9EEF7BA7DE6B}" presName="spaceBetweenRectangles" presStyleCnt="0"/>
      <dgm:spPr/>
    </dgm:pt>
    <dgm:pt modelId="{EC3D02E0-999D-8A4C-929A-A85A8E63551D}" type="pres">
      <dgm:prSet presAssocID="{820FEC44-1B5C-47A0-AC2D-1371DBD8797C}" presName="composite" presStyleCnt="0"/>
      <dgm:spPr/>
    </dgm:pt>
    <dgm:pt modelId="{3960D790-3AA0-544C-94C8-3743137A96CA}" type="pres">
      <dgm:prSet presAssocID="{820FEC44-1B5C-47A0-AC2D-1371DBD8797C}" presName="L1TextContainer" presStyleLbl="alignNode1" presStyleIdx="2" presStyleCnt="5">
        <dgm:presLayoutVars>
          <dgm:chMax val="1"/>
          <dgm:chPref val="1"/>
          <dgm:bulletEnabled val="1"/>
        </dgm:presLayoutVars>
      </dgm:prSet>
      <dgm:spPr/>
    </dgm:pt>
    <dgm:pt modelId="{256D5B74-21CD-F14F-A58F-0B01A1A61255}" type="pres">
      <dgm:prSet presAssocID="{820FEC44-1B5C-47A0-AC2D-1371DBD8797C}" presName="L2TextContainerWrapper" presStyleCnt="0">
        <dgm:presLayoutVars>
          <dgm:bulletEnabled val="1"/>
        </dgm:presLayoutVars>
      </dgm:prSet>
      <dgm:spPr/>
    </dgm:pt>
    <dgm:pt modelId="{8B012EEC-998F-CE4D-B558-A478CDC0449C}" type="pres">
      <dgm:prSet presAssocID="{820FEC44-1B5C-47A0-AC2D-1371DBD8797C}" presName="L2TextContainer" presStyleLbl="bgAccFollowNode1" presStyleIdx="2" presStyleCnt="5"/>
      <dgm:spPr/>
    </dgm:pt>
    <dgm:pt modelId="{312FFD81-6D87-C343-BA58-24BC1C6EEE2E}" type="pres">
      <dgm:prSet presAssocID="{820FEC44-1B5C-47A0-AC2D-1371DBD8797C}" presName="FlexibleEmptyPlaceHolder" presStyleCnt="0"/>
      <dgm:spPr/>
    </dgm:pt>
    <dgm:pt modelId="{18D77ED4-B5E8-FE4B-A7AE-3156C86FF157}" type="pres">
      <dgm:prSet presAssocID="{820FEC44-1B5C-47A0-AC2D-1371DBD8797C}" presName="ConnectLine" presStyleLbl="sibTrans1D1" presStyleIdx="2" presStyleCnt="5"/>
      <dgm:spPr/>
    </dgm:pt>
    <dgm:pt modelId="{4B7D77B7-36D1-4A42-B107-C8113425F35D}" type="pres">
      <dgm:prSet presAssocID="{820FEC44-1B5C-47A0-AC2D-1371DBD8797C}" presName="ConnectorPoint" presStyleLbl="node1" presStyleIdx="2" presStyleCnt="5"/>
      <dgm:spPr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E395B91-C702-8A43-BD39-C0E3B729D739}" type="pres">
      <dgm:prSet presAssocID="{820FEC44-1B5C-47A0-AC2D-1371DBD8797C}" presName="EmptyPlaceHolder" presStyleCnt="0"/>
      <dgm:spPr/>
    </dgm:pt>
    <dgm:pt modelId="{2D677A4D-2350-BC4A-8D24-C601EA8B9998}" type="pres">
      <dgm:prSet presAssocID="{9DE55CB2-ACEA-45EF-B639-B98E70EA9363}" presName="spaceBetweenRectangles" presStyleCnt="0"/>
      <dgm:spPr/>
    </dgm:pt>
    <dgm:pt modelId="{873E0789-394B-9247-8B06-82A9EF699D59}" type="pres">
      <dgm:prSet presAssocID="{FC0501FB-64D7-4A65-8D56-54099AC22B23}" presName="composite" presStyleCnt="0"/>
      <dgm:spPr/>
    </dgm:pt>
    <dgm:pt modelId="{D4F72220-6F75-C044-80BB-903541A93E63}" type="pres">
      <dgm:prSet presAssocID="{FC0501FB-64D7-4A65-8D56-54099AC22B23}" presName="L1TextContainer" presStyleLbl="alignNode1" presStyleIdx="3" presStyleCnt="5">
        <dgm:presLayoutVars>
          <dgm:chMax val="1"/>
          <dgm:chPref val="1"/>
          <dgm:bulletEnabled val="1"/>
        </dgm:presLayoutVars>
      </dgm:prSet>
      <dgm:spPr/>
    </dgm:pt>
    <dgm:pt modelId="{5C02D1B3-DE9C-BE43-BCC8-A0580D798324}" type="pres">
      <dgm:prSet presAssocID="{FC0501FB-64D7-4A65-8D56-54099AC22B23}" presName="L2TextContainerWrapper" presStyleCnt="0">
        <dgm:presLayoutVars>
          <dgm:bulletEnabled val="1"/>
        </dgm:presLayoutVars>
      </dgm:prSet>
      <dgm:spPr/>
    </dgm:pt>
    <dgm:pt modelId="{9E4B6A9E-F299-1D40-B05C-699D20EC9325}" type="pres">
      <dgm:prSet presAssocID="{FC0501FB-64D7-4A65-8D56-54099AC22B23}" presName="L2TextContainer" presStyleLbl="bgAccFollowNode1" presStyleIdx="3" presStyleCnt="5"/>
      <dgm:spPr/>
    </dgm:pt>
    <dgm:pt modelId="{38CBECAC-2B24-9547-841E-E41316B19FAE}" type="pres">
      <dgm:prSet presAssocID="{FC0501FB-64D7-4A65-8D56-54099AC22B23}" presName="FlexibleEmptyPlaceHolder" presStyleCnt="0"/>
      <dgm:spPr/>
    </dgm:pt>
    <dgm:pt modelId="{E08A7D8C-B9CE-7848-BE23-F517693FAFFD}" type="pres">
      <dgm:prSet presAssocID="{FC0501FB-64D7-4A65-8D56-54099AC22B23}" presName="ConnectLine" presStyleLbl="sibTrans1D1" presStyleIdx="3" presStyleCnt="5"/>
      <dgm:spPr/>
    </dgm:pt>
    <dgm:pt modelId="{ABE36EE4-FA70-504E-BD84-08D9B2927135}" type="pres">
      <dgm:prSet presAssocID="{FC0501FB-64D7-4A65-8D56-54099AC22B23}" presName="ConnectorPoint" presStyleLbl="node1" presStyleIdx="3" presStyleCnt="5"/>
      <dgm:spPr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419B36A-0566-244F-A30E-15E2F82AE9AD}" type="pres">
      <dgm:prSet presAssocID="{FC0501FB-64D7-4A65-8D56-54099AC22B23}" presName="EmptyPlaceHolder" presStyleCnt="0"/>
      <dgm:spPr/>
    </dgm:pt>
    <dgm:pt modelId="{34E990D6-C548-C342-8010-6934276A6F5A}" type="pres">
      <dgm:prSet presAssocID="{B101F634-6E1E-417D-8E7E-E946FA9ADCBA}" presName="spaceBetweenRectangles" presStyleCnt="0"/>
      <dgm:spPr/>
    </dgm:pt>
    <dgm:pt modelId="{FCE0E432-C72E-354F-9608-12AAB835C434}" type="pres">
      <dgm:prSet presAssocID="{3914F5EE-0E81-8547-899F-D397A5A911DA}" presName="composite" presStyleCnt="0"/>
      <dgm:spPr/>
    </dgm:pt>
    <dgm:pt modelId="{A2AA6CA0-F948-CE43-8E67-2A65FCA94858}" type="pres">
      <dgm:prSet presAssocID="{3914F5EE-0E81-8547-899F-D397A5A911DA}" presName="L1TextContainer" presStyleLbl="alignNode1" presStyleIdx="4" presStyleCnt="5">
        <dgm:presLayoutVars>
          <dgm:chMax val="1"/>
          <dgm:chPref val="1"/>
          <dgm:bulletEnabled val="1"/>
        </dgm:presLayoutVars>
      </dgm:prSet>
      <dgm:spPr/>
    </dgm:pt>
    <dgm:pt modelId="{F7577C3E-3729-3D47-9E97-DCD3613BE19A}" type="pres">
      <dgm:prSet presAssocID="{3914F5EE-0E81-8547-899F-D397A5A911DA}" presName="L2TextContainerWrapper" presStyleCnt="0">
        <dgm:presLayoutVars>
          <dgm:bulletEnabled val="1"/>
        </dgm:presLayoutVars>
      </dgm:prSet>
      <dgm:spPr/>
    </dgm:pt>
    <dgm:pt modelId="{CF40CCF1-DDC3-2947-9B97-6C706A9D21D9}" type="pres">
      <dgm:prSet presAssocID="{3914F5EE-0E81-8547-899F-D397A5A911DA}" presName="L2TextContainer" presStyleLbl="bgAccFollowNode1" presStyleIdx="4" presStyleCnt="5"/>
      <dgm:spPr/>
    </dgm:pt>
    <dgm:pt modelId="{70C9B87C-1C9D-EC45-85A4-0C8BB71D22AA}" type="pres">
      <dgm:prSet presAssocID="{3914F5EE-0E81-8547-899F-D397A5A911DA}" presName="FlexibleEmptyPlaceHolder" presStyleCnt="0"/>
      <dgm:spPr/>
    </dgm:pt>
    <dgm:pt modelId="{3CA9A20E-B3C8-FC46-B1C4-142A615ABC8E}" type="pres">
      <dgm:prSet presAssocID="{3914F5EE-0E81-8547-899F-D397A5A911DA}" presName="ConnectLine" presStyleLbl="sibTrans1D1" presStyleIdx="4" presStyleCnt="5"/>
      <dgm:spPr/>
    </dgm:pt>
    <dgm:pt modelId="{819EB572-C976-5145-831F-15CF647BD883}" type="pres">
      <dgm:prSet presAssocID="{3914F5EE-0E81-8547-899F-D397A5A911DA}" presName="ConnectorPoint" presStyleLbl="node1" presStyleIdx="4" presStyleCnt="5"/>
      <dgm:spPr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6817807-03E3-FF40-94BF-2E0B8246122C}" type="pres">
      <dgm:prSet presAssocID="{3914F5EE-0E81-8547-899F-D397A5A911DA}" presName="EmptyPlaceHolder" presStyleCnt="0"/>
      <dgm:spPr/>
    </dgm:pt>
  </dgm:ptLst>
  <dgm:cxnLst>
    <dgm:cxn modelId="{5D9D4712-A7D6-4288-9F42-32CBCB113853}" srcId="{11EB0A62-A9D1-412E-A2DC-4DCD6B72FD9E}" destId="{93399672-69DE-44E5-BC5D-80D563612EAF}" srcOrd="0" destOrd="0" parTransId="{1729F1EC-3B73-43AE-9C30-4E4E4077D96F}" sibTransId="{3BCA74D5-B968-4AF0-AEA1-E99571668EA9}"/>
    <dgm:cxn modelId="{5F161713-6CEA-6649-B647-BD779117D2D7}" type="presOf" srcId="{029C080D-7482-422D-B004-CC09FAF0786F}" destId="{8B012EEC-998F-CE4D-B558-A478CDC0449C}" srcOrd="0" destOrd="0" presId="urn:microsoft.com/office/officeart/2017/3/layout/HorizontalLabelsTimeline"/>
    <dgm:cxn modelId="{D9018E1A-CDBB-5C49-AD23-5EB3F55CC205}" type="presOf" srcId="{3914F5EE-0E81-8547-899F-D397A5A911DA}" destId="{A2AA6CA0-F948-CE43-8E67-2A65FCA94858}" srcOrd="0" destOrd="0" presId="urn:microsoft.com/office/officeart/2017/3/layout/HorizontalLabelsTimeline"/>
    <dgm:cxn modelId="{3FE42123-A527-6745-A3E8-97B5B7FB31CE}" srcId="{3914F5EE-0E81-8547-899F-D397A5A911DA}" destId="{1EF476F6-752F-0A49-B439-7BC937ED2BAA}" srcOrd="0" destOrd="0" parTransId="{4FC5843B-F872-3E4E-AE6A-F11D451AF916}" sibTransId="{7D3D4827-98B8-334C-B0BC-147B2BE04F3E}"/>
    <dgm:cxn modelId="{026B0D2D-7032-1048-9E25-421035429C9A}" type="presOf" srcId="{B9D87ACD-9326-4B2D-AD6A-98B14C5256C8}" destId="{2B21243C-49DA-424B-ADCF-080535C64FDC}" srcOrd="0" destOrd="0" presId="urn:microsoft.com/office/officeart/2017/3/layout/HorizontalLabelsTimeline"/>
    <dgm:cxn modelId="{C7589832-8A65-404A-9E54-6B2853C61E90}" srcId="{11EB0A62-A9D1-412E-A2DC-4DCD6B72FD9E}" destId="{BF29874C-E621-46ED-9D97-8F58E63AC320}" srcOrd="1" destOrd="0" parTransId="{56D154B5-A6BB-4CD6-B45F-3FF4E6796D0C}" sibTransId="{7BAB2807-AEB7-4B75-9DE4-9EEF7BA7DE6B}"/>
    <dgm:cxn modelId="{E7DCE038-E714-AC4C-BB41-973545500A21}" type="presOf" srcId="{FC0501FB-64D7-4A65-8D56-54099AC22B23}" destId="{D4F72220-6F75-C044-80BB-903541A93E63}" srcOrd="0" destOrd="0" presId="urn:microsoft.com/office/officeart/2017/3/layout/HorizontalLabelsTimeline"/>
    <dgm:cxn modelId="{A3EF573E-42BD-417E-AA1C-65546955E2F0}" srcId="{BF29874C-E621-46ED-9D97-8F58E63AC320}" destId="{B9D87ACD-9326-4B2D-AD6A-98B14C5256C8}" srcOrd="0" destOrd="0" parTransId="{D14FB637-7AD1-4CD9-BC0D-1123E83497FC}" sibTransId="{D84E3235-AFDF-4320-8635-85E1D7161AE9}"/>
    <dgm:cxn modelId="{4F87D14F-0CC5-4B6B-860C-0E04B6DBE96B}" srcId="{FC0501FB-64D7-4A65-8D56-54099AC22B23}" destId="{9E7C2C36-09A2-4B40-BA7C-AB089C7228B0}" srcOrd="0" destOrd="0" parTransId="{E303FA59-38C1-48EC-97ED-336FBA5CC8EC}" sibTransId="{056261B4-EEEE-4BFF-8414-37FD24DA4C65}"/>
    <dgm:cxn modelId="{87A4B657-8025-CD4D-9BCA-DEC02234D73D}" type="presOf" srcId="{9E7C2C36-09A2-4B40-BA7C-AB089C7228B0}" destId="{9E4B6A9E-F299-1D40-B05C-699D20EC9325}" srcOrd="0" destOrd="0" presId="urn:microsoft.com/office/officeart/2017/3/layout/HorizontalLabelsTimeline"/>
    <dgm:cxn modelId="{D8AF375B-26CA-4AD6-A0AE-9FDE4083C63C}" srcId="{11EB0A62-A9D1-412E-A2DC-4DCD6B72FD9E}" destId="{FC0501FB-64D7-4A65-8D56-54099AC22B23}" srcOrd="3" destOrd="0" parTransId="{F5426296-8622-46F3-828A-FBEECD32EB72}" sibTransId="{B101F634-6E1E-417D-8E7E-E946FA9ADCBA}"/>
    <dgm:cxn modelId="{B8A4405E-D87D-C942-8808-F4E0D3988238}" type="presOf" srcId="{1EF476F6-752F-0A49-B439-7BC937ED2BAA}" destId="{CF40CCF1-DDC3-2947-9B97-6C706A9D21D9}" srcOrd="0" destOrd="0" presId="urn:microsoft.com/office/officeart/2017/3/layout/HorizontalLabelsTimeline"/>
    <dgm:cxn modelId="{5DC8ED67-133C-EB4E-A3DF-7F3CA274C679}" srcId="{11EB0A62-A9D1-412E-A2DC-4DCD6B72FD9E}" destId="{3914F5EE-0E81-8547-899F-D397A5A911DA}" srcOrd="4" destOrd="0" parTransId="{225D1365-4A3D-BE45-9567-2787C0240E04}" sibTransId="{958DC5A3-6BBC-5D42-AD40-B438319DBCBF}"/>
    <dgm:cxn modelId="{F72E6975-3DB0-E448-BD10-28226B47254B}" type="presOf" srcId="{027DAF5A-7A1C-41A8-9E12-1C358001ADBD}" destId="{8B557314-2ED1-3C43-A65C-B004978C0BD8}" srcOrd="0" destOrd="0" presId="urn:microsoft.com/office/officeart/2017/3/layout/HorizontalLabelsTimeline"/>
    <dgm:cxn modelId="{C8D8E793-342B-B843-91CD-2DB0863491A8}" type="presOf" srcId="{BF29874C-E621-46ED-9D97-8F58E63AC320}" destId="{489A3BA2-4769-0644-8A9A-178D3CD4624A}" srcOrd="0" destOrd="0" presId="urn:microsoft.com/office/officeart/2017/3/layout/HorizontalLabelsTimeline"/>
    <dgm:cxn modelId="{5D4482AE-7749-0F4D-8D30-B13728156A19}" type="presOf" srcId="{93399672-69DE-44E5-BC5D-80D563612EAF}" destId="{3676C2AD-36BA-A340-A3C3-23ECCB07566D}" srcOrd="0" destOrd="0" presId="urn:microsoft.com/office/officeart/2017/3/layout/HorizontalLabelsTimeline"/>
    <dgm:cxn modelId="{994BEBBF-8587-4547-8940-E45E4B068013}" srcId="{11EB0A62-A9D1-412E-A2DC-4DCD6B72FD9E}" destId="{820FEC44-1B5C-47A0-AC2D-1371DBD8797C}" srcOrd="2" destOrd="0" parTransId="{87439BFF-7856-4866-8B6E-71C676F82889}" sibTransId="{9DE55CB2-ACEA-45EF-B639-B98E70EA9363}"/>
    <dgm:cxn modelId="{DEAC9EE5-435B-A14A-9762-A70DF2E488DB}" type="presOf" srcId="{11EB0A62-A9D1-412E-A2DC-4DCD6B72FD9E}" destId="{F1F837E1-3664-B74B-B3C6-04B91B7D06CF}" srcOrd="0" destOrd="0" presId="urn:microsoft.com/office/officeart/2017/3/layout/HorizontalLabelsTimeline"/>
    <dgm:cxn modelId="{BD4C09E8-DD6D-4F4C-9694-94DC8A9E2C93}" srcId="{93399672-69DE-44E5-BC5D-80D563612EAF}" destId="{027DAF5A-7A1C-41A8-9E12-1C358001ADBD}" srcOrd="0" destOrd="0" parTransId="{137B727C-CD24-464D-B680-A76262C1B0AB}" sibTransId="{E35F4FBC-6356-4E57-81B7-AF96EC70FEBD}"/>
    <dgm:cxn modelId="{DFC711F3-3C5A-164F-94B6-8B06646E3AD8}" type="presOf" srcId="{820FEC44-1B5C-47A0-AC2D-1371DBD8797C}" destId="{3960D790-3AA0-544C-94C8-3743137A96CA}" srcOrd="0" destOrd="0" presId="urn:microsoft.com/office/officeart/2017/3/layout/HorizontalLabelsTimeline"/>
    <dgm:cxn modelId="{0F7DFEF8-1189-4E4F-B09A-140611D75B7E}" srcId="{820FEC44-1B5C-47A0-AC2D-1371DBD8797C}" destId="{029C080D-7482-422D-B004-CC09FAF0786F}" srcOrd="0" destOrd="0" parTransId="{3F874C59-E42E-4C09-9B8F-0E35115E4EC5}" sibTransId="{888DA109-469D-4A5C-BAD9-42DBC0F68017}"/>
    <dgm:cxn modelId="{900C2066-75F5-5D45-981C-F584CC985C29}" type="presParOf" srcId="{F1F837E1-3664-B74B-B3C6-04B91B7D06CF}" destId="{8E33B7CE-66C5-414A-88C1-9850AD1F8DFD}" srcOrd="0" destOrd="0" presId="urn:microsoft.com/office/officeart/2017/3/layout/HorizontalLabelsTimeline"/>
    <dgm:cxn modelId="{43A17498-E419-1B43-82D3-8E702CB264BD}" type="presParOf" srcId="{F1F837E1-3664-B74B-B3C6-04B91B7D06CF}" destId="{2099031B-9942-B048-B685-7A93482697BD}" srcOrd="1" destOrd="0" presId="urn:microsoft.com/office/officeart/2017/3/layout/HorizontalLabelsTimeline"/>
    <dgm:cxn modelId="{05BF3BD4-67BB-CC44-A8D0-7402B766FFC2}" type="presParOf" srcId="{2099031B-9942-B048-B685-7A93482697BD}" destId="{439EE179-617A-1949-BFAA-BE223F55A6C9}" srcOrd="0" destOrd="0" presId="urn:microsoft.com/office/officeart/2017/3/layout/HorizontalLabelsTimeline"/>
    <dgm:cxn modelId="{CC343FE6-A52B-EB4F-BAA4-0D3F08E42434}" type="presParOf" srcId="{439EE179-617A-1949-BFAA-BE223F55A6C9}" destId="{3676C2AD-36BA-A340-A3C3-23ECCB07566D}" srcOrd="0" destOrd="0" presId="urn:microsoft.com/office/officeart/2017/3/layout/HorizontalLabelsTimeline"/>
    <dgm:cxn modelId="{51779BBF-9BE2-F74C-A0B5-EEA3E8C5AFE8}" type="presParOf" srcId="{439EE179-617A-1949-BFAA-BE223F55A6C9}" destId="{7943F0BD-43E9-9940-917B-AB02F8AD40DA}" srcOrd="1" destOrd="0" presId="urn:microsoft.com/office/officeart/2017/3/layout/HorizontalLabelsTimeline"/>
    <dgm:cxn modelId="{EB8EFEC8-E5C7-214A-B739-EC6060C9632F}" type="presParOf" srcId="{7943F0BD-43E9-9940-917B-AB02F8AD40DA}" destId="{8B557314-2ED1-3C43-A65C-B004978C0BD8}" srcOrd="0" destOrd="0" presId="urn:microsoft.com/office/officeart/2017/3/layout/HorizontalLabelsTimeline"/>
    <dgm:cxn modelId="{53C65DCB-1366-E846-9FC5-E2F0E70961EC}" type="presParOf" srcId="{7943F0BD-43E9-9940-917B-AB02F8AD40DA}" destId="{F8018692-8D5E-CE46-9636-585494281515}" srcOrd="1" destOrd="0" presId="urn:microsoft.com/office/officeart/2017/3/layout/HorizontalLabelsTimeline"/>
    <dgm:cxn modelId="{54DF5580-9E55-2F4A-B87D-045F6B675D68}" type="presParOf" srcId="{439EE179-617A-1949-BFAA-BE223F55A6C9}" destId="{FB337881-54FC-774C-A85A-B9B5A3860BE2}" srcOrd="2" destOrd="0" presId="urn:microsoft.com/office/officeart/2017/3/layout/HorizontalLabelsTimeline"/>
    <dgm:cxn modelId="{07B0393E-24F7-0441-994B-4393391F3930}" type="presParOf" srcId="{439EE179-617A-1949-BFAA-BE223F55A6C9}" destId="{A9A55FE8-F571-084B-AFF5-0EE6ABEB9798}" srcOrd="3" destOrd="0" presId="urn:microsoft.com/office/officeart/2017/3/layout/HorizontalLabelsTimeline"/>
    <dgm:cxn modelId="{0E72D8A3-7881-E84C-AA91-EAF6CD54A17F}" type="presParOf" srcId="{439EE179-617A-1949-BFAA-BE223F55A6C9}" destId="{58485E61-6479-E445-9CEB-151D74D8AC9C}" srcOrd="4" destOrd="0" presId="urn:microsoft.com/office/officeart/2017/3/layout/HorizontalLabelsTimeline"/>
    <dgm:cxn modelId="{430A3B0B-18FB-ED43-93AE-8C8FB0CDA63F}" type="presParOf" srcId="{2099031B-9942-B048-B685-7A93482697BD}" destId="{DE667326-C5D3-0A4F-9224-A7B4F435D954}" srcOrd="1" destOrd="0" presId="urn:microsoft.com/office/officeart/2017/3/layout/HorizontalLabelsTimeline"/>
    <dgm:cxn modelId="{F05E7EAF-7C56-0D46-A657-C6BA73F261E4}" type="presParOf" srcId="{2099031B-9942-B048-B685-7A93482697BD}" destId="{127859AF-5ADD-A642-8E95-6CAEDCFEF47A}" srcOrd="2" destOrd="0" presId="urn:microsoft.com/office/officeart/2017/3/layout/HorizontalLabelsTimeline"/>
    <dgm:cxn modelId="{A454F3F3-96A0-3047-ACD9-CFB2BEDE9341}" type="presParOf" srcId="{127859AF-5ADD-A642-8E95-6CAEDCFEF47A}" destId="{489A3BA2-4769-0644-8A9A-178D3CD4624A}" srcOrd="0" destOrd="0" presId="urn:microsoft.com/office/officeart/2017/3/layout/HorizontalLabelsTimeline"/>
    <dgm:cxn modelId="{FB53207D-809E-A146-8339-A2D98C22ABFE}" type="presParOf" srcId="{127859AF-5ADD-A642-8E95-6CAEDCFEF47A}" destId="{6E926B69-88EE-714A-9EB3-41014C2A2FCF}" srcOrd="1" destOrd="0" presId="urn:microsoft.com/office/officeart/2017/3/layout/HorizontalLabelsTimeline"/>
    <dgm:cxn modelId="{F4E62AF0-CBA9-074A-BEC6-738A8C36FBE6}" type="presParOf" srcId="{6E926B69-88EE-714A-9EB3-41014C2A2FCF}" destId="{2B21243C-49DA-424B-ADCF-080535C64FDC}" srcOrd="0" destOrd="0" presId="urn:microsoft.com/office/officeart/2017/3/layout/HorizontalLabelsTimeline"/>
    <dgm:cxn modelId="{737E88F2-91DB-EB4E-8D9F-8D71FB3FEF33}" type="presParOf" srcId="{6E926B69-88EE-714A-9EB3-41014C2A2FCF}" destId="{5B7AC1AA-52B0-714A-8C18-CD3642231527}" srcOrd="1" destOrd="0" presId="urn:microsoft.com/office/officeart/2017/3/layout/HorizontalLabelsTimeline"/>
    <dgm:cxn modelId="{9EA7B4AC-37E2-3A4E-9BBD-6D85AEE94691}" type="presParOf" srcId="{127859AF-5ADD-A642-8E95-6CAEDCFEF47A}" destId="{1E331C64-419E-5C4D-BA43-051306DA3B16}" srcOrd="2" destOrd="0" presId="urn:microsoft.com/office/officeart/2017/3/layout/HorizontalLabelsTimeline"/>
    <dgm:cxn modelId="{F7726252-DA4B-C648-90D9-01728F8D9515}" type="presParOf" srcId="{127859AF-5ADD-A642-8E95-6CAEDCFEF47A}" destId="{95728EFB-D2C6-0542-8EFC-3A0267EA7220}" srcOrd="3" destOrd="0" presId="urn:microsoft.com/office/officeart/2017/3/layout/HorizontalLabelsTimeline"/>
    <dgm:cxn modelId="{F13EC278-BE04-7045-BB62-1DFB377415E2}" type="presParOf" srcId="{127859AF-5ADD-A642-8E95-6CAEDCFEF47A}" destId="{88F26CB8-537B-D644-9676-242DE441AC11}" srcOrd="4" destOrd="0" presId="urn:microsoft.com/office/officeart/2017/3/layout/HorizontalLabelsTimeline"/>
    <dgm:cxn modelId="{FB7A7CC5-5480-8B41-95FA-43BAE9DB955A}" type="presParOf" srcId="{2099031B-9942-B048-B685-7A93482697BD}" destId="{3ADB3418-47EE-C04F-987B-83C7A475F0B2}" srcOrd="3" destOrd="0" presId="urn:microsoft.com/office/officeart/2017/3/layout/HorizontalLabelsTimeline"/>
    <dgm:cxn modelId="{4AE1B384-FF96-5E48-81D4-721D9435A6A1}" type="presParOf" srcId="{2099031B-9942-B048-B685-7A93482697BD}" destId="{EC3D02E0-999D-8A4C-929A-A85A8E63551D}" srcOrd="4" destOrd="0" presId="urn:microsoft.com/office/officeart/2017/3/layout/HorizontalLabelsTimeline"/>
    <dgm:cxn modelId="{04D7CAFE-5117-7D41-B8CA-BBCE3D1E755D}" type="presParOf" srcId="{EC3D02E0-999D-8A4C-929A-A85A8E63551D}" destId="{3960D790-3AA0-544C-94C8-3743137A96CA}" srcOrd="0" destOrd="0" presId="urn:microsoft.com/office/officeart/2017/3/layout/HorizontalLabelsTimeline"/>
    <dgm:cxn modelId="{5553F212-9DB6-E947-B4C7-68E76406F5B1}" type="presParOf" srcId="{EC3D02E0-999D-8A4C-929A-A85A8E63551D}" destId="{256D5B74-21CD-F14F-A58F-0B01A1A61255}" srcOrd="1" destOrd="0" presId="urn:microsoft.com/office/officeart/2017/3/layout/HorizontalLabelsTimeline"/>
    <dgm:cxn modelId="{00396835-951B-6343-9FF1-5E7BC0B37A5D}" type="presParOf" srcId="{256D5B74-21CD-F14F-A58F-0B01A1A61255}" destId="{8B012EEC-998F-CE4D-B558-A478CDC0449C}" srcOrd="0" destOrd="0" presId="urn:microsoft.com/office/officeart/2017/3/layout/HorizontalLabelsTimeline"/>
    <dgm:cxn modelId="{57CE7DA7-44D8-6D4C-8804-BF6237AC26D0}" type="presParOf" srcId="{256D5B74-21CD-F14F-A58F-0B01A1A61255}" destId="{312FFD81-6D87-C343-BA58-24BC1C6EEE2E}" srcOrd="1" destOrd="0" presId="urn:microsoft.com/office/officeart/2017/3/layout/HorizontalLabelsTimeline"/>
    <dgm:cxn modelId="{71A8D6EE-1E22-094D-9E80-F08E7A133ECB}" type="presParOf" srcId="{EC3D02E0-999D-8A4C-929A-A85A8E63551D}" destId="{18D77ED4-B5E8-FE4B-A7AE-3156C86FF157}" srcOrd="2" destOrd="0" presId="urn:microsoft.com/office/officeart/2017/3/layout/HorizontalLabelsTimeline"/>
    <dgm:cxn modelId="{D1F09F60-E4F4-574A-98A4-6743D9B342D3}" type="presParOf" srcId="{EC3D02E0-999D-8A4C-929A-A85A8E63551D}" destId="{4B7D77B7-36D1-4A42-B107-C8113425F35D}" srcOrd="3" destOrd="0" presId="urn:microsoft.com/office/officeart/2017/3/layout/HorizontalLabelsTimeline"/>
    <dgm:cxn modelId="{B71E2E54-3893-4A48-9B01-D72E2D41E906}" type="presParOf" srcId="{EC3D02E0-999D-8A4C-929A-A85A8E63551D}" destId="{3E395B91-C702-8A43-BD39-C0E3B729D739}" srcOrd="4" destOrd="0" presId="urn:microsoft.com/office/officeart/2017/3/layout/HorizontalLabelsTimeline"/>
    <dgm:cxn modelId="{1C9CC28B-C980-9F45-BD83-3121A41833B8}" type="presParOf" srcId="{2099031B-9942-B048-B685-7A93482697BD}" destId="{2D677A4D-2350-BC4A-8D24-C601EA8B9998}" srcOrd="5" destOrd="0" presId="urn:microsoft.com/office/officeart/2017/3/layout/HorizontalLabelsTimeline"/>
    <dgm:cxn modelId="{E7169919-B147-CF4C-B4CB-8EDF4CD2A245}" type="presParOf" srcId="{2099031B-9942-B048-B685-7A93482697BD}" destId="{873E0789-394B-9247-8B06-82A9EF699D59}" srcOrd="6" destOrd="0" presId="urn:microsoft.com/office/officeart/2017/3/layout/HorizontalLabelsTimeline"/>
    <dgm:cxn modelId="{36AD8574-1298-D940-9ADC-D411DA720A53}" type="presParOf" srcId="{873E0789-394B-9247-8B06-82A9EF699D59}" destId="{D4F72220-6F75-C044-80BB-903541A93E63}" srcOrd="0" destOrd="0" presId="urn:microsoft.com/office/officeart/2017/3/layout/HorizontalLabelsTimeline"/>
    <dgm:cxn modelId="{3B3AE3DE-D59E-484D-947B-310225662586}" type="presParOf" srcId="{873E0789-394B-9247-8B06-82A9EF699D59}" destId="{5C02D1B3-DE9C-BE43-BCC8-A0580D798324}" srcOrd="1" destOrd="0" presId="urn:microsoft.com/office/officeart/2017/3/layout/HorizontalLabelsTimeline"/>
    <dgm:cxn modelId="{2440496B-2B7C-644A-93AD-96C43516977F}" type="presParOf" srcId="{5C02D1B3-DE9C-BE43-BCC8-A0580D798324}" destId="{9E4B6A9E-F299-1D40-B05C-699D20EC9325}" srcOrd="0" destOrd="0" presId="urn:microsoft.com/office/officeart/2017/3/layout/HorizontalLabelsTimeline"/>
    <dgm:cxn modelId="{8B224313-9F9E-5140-9D57-1554CA37D544}" type="presParOf" srcId="{5C02D1B3-DE9C-BE43-BCC8-A0580D798324}" destId="{38CBECAC-2B24-9547-841E-E41316B19FAE}" srcOrd="1" destOrd="0" presId="urn:microsoft.com/office/officeart/2017/3/layout/HorizontalLabelsTimeline"/>
    <dgm:cxn modelId="{CC6DEA5A-BA21-D047-9F54-6BF8881DC9AF}" type="presParOf" srcId="{873E0789-394B-9247-8B06-82A9EF699D59}" destId="{E08A7D8C-B9CE-7848-BE23-F517693FAFFD}" srcOrd="2" destOrd="0" presId="urn:microsoft.com/office/officeart/2017/3/layout/HorizontalLabelsTimeline"/>
    <dgm:cxn modelId="{9CF93F2C-263C-CA41-85C8-8E33990083A6}" type="presParOf" srcId="{873E0789-394B-9247-8B06-82A9EF699D59}" destId="{ABE36EE4-FA70-504E-BD84-08D9B2927135}" srcOrd="3" destOrd="0" presId="urn:microsoft.com/office/officeart/2017/3/layout/HorizontalLabelsTimeline"/>
    <dgm:cxn modelId="{211B8D67-8102-4443-963F-9EE53F747B0E}" type="presParOf" srcId="{873E0789-394B-9247-8B06-82A9EF699D59}" destId="{5419B36A-0566-244F-A30E-15E2F82AE9AD}" srcOrd="4" destOrd="0" presId="urn:microsoft.com/office/officeart/2017/3/layout/HorizontalLabelsTimeline"/>
    <dgm:cxn modelId="{82B15E56-2EC4-C247-BBD0-91F20CA0D225}" type="presParOf" srcId="{2099031B-9942-B048-B685-7A93482697BD}" destId="{34E990D6-C548-C342-8010-6934276A6F5A}" srcOrd="7" destOrd="0" presId="urn:microsoft.com/office/officeart/2017/3/layout/HorizontalLabelsTimeline"/>
    <dgm:cxn modelId="{4F81B51F-98C0-4B40-9D11-6A90253D7F3D}" type="presParOf" srcId="{2099031B-9942-B048-B685-7A93482697BD}" destId="{FCE0E432-C72E-354F-9608-12AAB835C434}" srcOrd="8" destOrd="0" presId="urn:microsoft.com/office/officeart/2017/3/layout/HorizontalLabelsTimeline"/>
    <dgm:cxn modelId="{6340D1F3-76A7-C144-8370-383029B9819D}" type="presParOf" srcId="{FCE0E432-C72E-354F-9608-12AAB835C434}" destId="{A2AA6CA0-F948-CE43-8E67-2A65FCA94858}" srcOrd="0" destOrd="0" presId="urn:microsoft.com/office/officeart/2017/3/layout/HorizontalLabelsTimeline"/>
    <dgm:cxn modelId="{B1D9B2C7-648D-1743-B39F-5AB589A3FFEA}" type="presParOf" srcId="{FCE0E432-C72E-354F-9608-12AAB835C434}" destId="{F7577C3E-3729-3D47-9E97-DCD3613BE19A}" srcOrd="1" destOrd="0" presId="urn:microsoft.com/office/officeart/2017/3/layout/HorizontalLabelsTimeline"/>
    <dgm:cxn modelId="{985FF718-1F72-4547-A972-E88C5651CBF8}" type="presParOf" srcId="{F7577C3E-3729-3D47-9E97-DCD3613BE19A}" destId="{CF40CCF1-DDC3-2947-9B97-6C706A9D21D9}" srcOrd="0" destOrd="0" presId="urn:microsoft.com/office/officeart/2017/3/layout/HorizontalLabelsTimeline"/>
    <dgm:cxn modelId="{DD69D35C-7C38-8F4F-9471-4EBA2D865815}" type="presParOf" srcId="{F7577C3E-3729-3D47-9E97-DCD3613BE19A}" destId="{70C9B87C-1C9D-EC45-85A4-0C8BB71D22AA}" srcOrd="1" destOrd="0" presId="urn:microsoft.com/office/officeart/2017/3/layout/HorizontalLabelsTimeline"/>
    <dgm:cxn modelId="{53A76ADC-D139-2741-9479-2346F4B290E1}" type="presParOf" srcId="{FCE0E432-C72E-354F-9608-12AAB835C434}" destId="{3CA9A20E-B3C8-FC46-B1C4-142A615ABC8E}" srcOrd="2" destOrd="0" presId="urn:microsoft.com/office/officeart/2017/3/layout/HorizontalLabelsTimeline"/>
    <dgm:cxn modelId="{15C4A512-673F-A743-9F81-C89DB3671282}" type="presParOf" srcId="{FCE0E432-C72E-354F-9608-12AAB835C434}" destId="{819EB572-C976-5145-831F-15CF647BD883}" srcOrd="3" destOrd="0" presId="urn:microsoft.com/office/officeart/2017/3/layout/HorizontalLabelsTimeline"/>
    <dgm:cxn modelId="{57266F89-C07A-FB49-9F2A-64A391F06CC6}" type="presParOf" srcId="{FCE0E432-C72E-354F-9608-12AAB835C434}" destId="{C6817807-03E3-FF40-94BF-2E0B8246122C}" srcOrd="4" destOrd="0" presId="urn:microsoft.com/office/officeart/2017/3/layout/HorizontalLabelsTimeline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5E320A0-EED2-48E5-8B31-FF83EFBA1F6B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7248C99-3D35-4050-9AF1-1599AB964F37}">
      <dgm:prSet/>
      <dgm:spPr/>
      <dgm:t>
        <a:bodyPr/>
        <a:lstStyle/>
        <a:p>
          <a:pPr>
            <a:defRPr b="1"/>
          </a:pPr>
          <a:r>
            <a:rPr lang="fr-FR" noProof="0"/>
            <a:t>1918</a:t>
          </a:r>
        </a:p>
      </dgm:t>
    </dgm:pt>
    <dgm:pt modelId="{0000DCBA-0E4B-4522-9E68-FD5173610704}" type="parTrans" cxnId="{43CFAB65-EE30-45A6-9C55-DD43CDF0107C}">
      <dgm:prSet/>
      <dgm:spPr/>
      <dgm:t>
        <a:bodyPr/>
        <a:lstStyle/>
        <a:p>
          <a:endParaRPr lang="en-US"/>
        </a:p>
      </dgm:t>
    </dgm:pt>
    <dgm:pt modelId="{11302FD0-590A-4980-9415-D827BE03FA85}" type="sibTrans" cxnId="{43CFAB65-EE30-45A6-9C55-DD43CDF0107C}">
      <dgm:prSet/>
      <dgm:spPr/>
      <dgm:t>
        <a:bodyPr/>
        <a:lstStyle/>
        <a:p>
          <a:endParaRPr lang="en-US"/>
        </a:p>
      </dgm:t>
    </dgm:pt>
    <dgm:pt modelId="{FB801A41-73BF-42BD-B99C-DAAE05B3C7A0}">
      <dgm:prSet/>
      <dgm:spPr/>
      <dgm:t>
        <a:bodyPr/>
        <a:lstStyle/>
        <a:p>
          <a:r>
            <a:rPr lang="fr-FR" b="1" noProof="0" dirty="0"/>
            <a:t>Grippe</a:t>
          </a:r>
          <a:r>
            <a:rPr lang="fr-FR" noProof="0" dirty="0"/>
            <a:t>: baisse des contaminations grâce à la ventilation mais contesté car épidémie sur le déclin…</a:t>
          </a:r>
        </a:p>
      </dgm:t>
    </dgm:pt>
    <dgm:pt modelId="{CFE575A7-615A-4103-9476-184B63AB8EBD}" type="parTrans" cxnId="{A176E0DA-A4E7-4777-9EB9-D4BD45BF026D}">
      <dgm:prSet/>
      <dgm:spPr/>
      <dgm:t>
        <a:bodyPr/>
        <a:lstStyle/>
        <a:p>
          <a:endParaRPr lang="en-US"/>
        </a:p>
      </dgm:t>
    </dgm:pt>
    <dgm:pt modelId="{411E4CC7-EF9E-4BBB-8098-9934EAF28623}" type="sibTrans" cxnId="{A176E0DA-A4E7-4777-9EB9-D4BD45BF026D}">
      <dgm:prSet/>
      <dgm:spPr/>
      <dgm:t>
        <a:bodyPr/>
        <a:lstStyle/>
        <a:p>
          <a:endParaRPr lang="en-US"/>
        </a:p>
      </dgm:t>
    </dgm:pt>
    <dgm:pt modelId="{09A94C64-3413-401B-9AEE-608A4C508445}">
      <dgm:prSet/>
      <dgm:spPr/>
      <dgm:t>
        <a:bodyPr/>
        <a:lstStyle/>
        <a:p>
          <a:pPr>
            <a:defRPr b="1"/>
          </a:pPr>
          <a:r>
            <a:rPr lang="fr-FR" noProof="0"/>
            <a:t>1950</a:t>
          </a:r>
        </a:p>
      </dgm:t>
    </dgm:pt>
    <dgm:pt modelId="{C29EDA91-2E0F-4220-A71D-F6CC61FAE2B0}" type="parTrans" cxnId="{490B70CA-802E-4CBB-9C64-FC8D0A0EB4D2}">
      <dgm:prSet/>
      <dgm:spPr/>
      <dgm:t>
        <a:bodyPr/>
        <a:lstStyle/>
        <a:p>
          <a:endParaRPr lang="en-US"/>
        </a:p>
      </dgm:t>
    </dgm:pt>
    <dgm:pt modelId="{3FE7F207-1769-484F-87DB-47D729B33DED}" type="sibTrans" cxnId="{490B70CA-802E-4CBB-9C64-FC8D0A0EB4D2}">
      <dgm:prSet/>
      <dgm:spPr/>
      <dgm:t>
        <a:bodyPr/>
        <a:lstStyle/>
        <a:p>
          <a:endParaRPr lang="en-US"/>
        </a:p>
      </dgm:t>
    </dgm:pt>
    <dgm:pt modelId="{CBAD33EF-D31C-4468-9C65-4543028E109A}">
      <dgm:prSet/>
      <dgm:spPr/>
      <dgm:t>
        <a:bodyPr/>
        <a:lstStyle/>
        <a:p>
          <a:r>
            <a:rPr lang="fr-FR" noProof="0"/>
            <a:t>Les particules &lt;5µm pénètrent jusqu’aux alvéoles</a:t>
          </a:r>
        </a:p>
      </dgm:t>
    </dgm:pt>
    <dgm:pt modelId="{C686C11A-A081-483C-9A3C-E2F55595E37C}" type="parTrans" cxnId="{544A1152-5466-4014-A483-2B7C2115774F}">
      <dgm:prSet/>
      <dgm:spPr/>
      <dgm:t>
        <a:bodyPr/>
        <a:lstStyle/>
        <a:p>
          <a:endParaRPr lang="en-US"/>
        </a:p>
      </dgm:t>
    </dgm:pt>
    <dgm:pt modelId="{D62E3818-42A9-46D5-B8D7-0AB4E8CFCCC0}" type="sibTrans" cxnId="{544A1152-5466-4014-A483-2B7C2115774F}">
      <dgm:prSet/>
      <dgm:spPr/>
      <dgm:t>
        <a:bodyPr/>
        <a:lstStyle/>
        <a:p>
          <a:endParaRPr lang="en-US"/>
        </a:p>
      </dgm:t>
    </dgm:pt>
    <dgm:pt modelId="{B9BF1DD9-0FAC-409A-82D3-92FF90C35468}">
      <dgm:prSet/>
      <dgm:spPr/>
      <dgm:t>
        <a:bodyPr/>
        <a:lstStyle/>
        <a:p>
          <a:pPr>
            <a:defRPr b="1"/>
          </a:pPr>
          <a:r>
            <a:rPr lang="fr-FR" noProof="0"/>
            <a:t>1962</a:t>
          </a:r>
        </a:p>
      </dgm:t>
    </dgm:pt>
    <dgm:pt modelId="{4E64F55A-87C8-4691-8F48-E6E735D845B4}" type="parTrans" cxnId="{F4241F7C-27A2-4EE5-B2CA-085EBF9B1F65}">
      <dgm:prSet/>
      <dgm:spPr/>
      <dgm:t>
        <a:bodyPr/>
        <a:lstStyle/>
        <a:p>
          <a:endParaRPr lang="en-US"/>
        </a:p>
      </dgm:t>
    </dgm:pt>
    <dgm:pt modelId="{E85F6F08-782B-4B93-A6E5-0D13B4766721}" type="sibTrans" cxnId="{F4241F7C-27A2-4EE5-B2CA-085EBF9B1F65}">
      <dgm:prSet/>
      <dgm:spPr/>
      <dgm:t>
        <a:bodyPr/>
        <a:lstStyle/>
        <a:p>
          <a:endParaRPr lang="en-US"/>
        </a:p>
      </dgm:t>
    </dgm:pt>
    <dgm:pt modelId="{C32B885B-C941-4D31-B06A-CD5D49013690}">
      <dgm:prSet/>
      <dgm:spPr/>
      <dgm:t>
        <a:bodyPr/>
        <a:lstStyle/>
        <a:p>
          <a:r>
            <a:rPr lang="fr-FR" b="1" noProof="0"/>
            <a:t>Tuberculose</a:t>
          </a:r>
          <a:r>
            <a:rPr lang="fr-FR" noProof="0"/>
            <a:t> est aéroportée: air non exposé aux UV infecte les cobayes</a:t>
          </a:r>
        </a:p>
      </dgm:t>
    </dgm:pt>
    <dgm:pt modelId="{C3AB2D7F-CB55-490B-9513-0A0803C82C86}" type="parTrans" cxnId="{A038755B-6373-4839-98E7-241D01085E1B}">
      <dgm:prSet/>
      <dgm:spPr/>
      <dgm:t>
        <a:bodyPr/>
        <a:lstStyle/>
        <a:p>
          <a:endParaRPr lang="en-US"/>
        </a:p>
      </dgm:t>
    </dgm:pt>
    <dgm:pt modelId="{05DA04D0-8665-411D-AC5D-50BEB35AA92F}" type="sibTrans" cxnId="{A038755B-6373-4839-98E7-241D01085E1B}">
      <dgm:prSet/>
      <dgm:spPr/>
      <dgm:t>
        <a:bodyPr/>
        <a:lstStyle/>
        <a:p>
          <a:endParaRPr lang="en-US"/>
        </a:p>
      </dgm:t>
    </dgm:pt>
    <dgm:pt modelId="{0D42FA80-75B9-411B-9BED-401F2FCB19E1}">
      <dgm:prSet/>
      <dgm:spPr/>
      <dgm:t>
        <a:bodyPr/>
        <a:lstStyle/>
        <a:p>
          <a:pPr>
            <a:defRPr b="1"/>
          </a:pPr>
          <a:r>
            <a:rPr lang="fr-FR" noProof="0"/>
            <a:t>1970</a:t>
          </a:r>
        </a:p>
      </dgm:t>
    </dgm:pt>
    <dgm:pt modelId="{29A86E25-BA67-4697-89A1-E56E3065D9E9}" type="parTrans" cxnId="{828AEB27-7451-4D86-B9F8-4E9BF9660F35}">
      <dgm:prSet/>
      <dgm:spPr/>
      <dgm:t>
        <a:bodyPr/>
        <a:lstStyle/>
        <a:p>
          <a:endParaRPr lang="en-US"/>
        </a:p>
      </dgm:t>
    </dgm:pt>
    <dgm:pt modelId="{045D15D9-8D9B-489B-A350-FCFBBACFA045}" type="sibTrans" cxnId="{828AEB27-7451-4D86-B9F8-4E9BF9660F35}">
      <dgm:prSet/>
      <dgm:spPr/>
      <dgm:t>
        <a:bodyPr/>
        <a:lstStyle/>
        <a:p>
          <a:endParaRPr lang="en-US"/>
        </a:p>
      </dgm:t>
    </dgm:pt>
    <dgm:pt modelId="{3C47C81F-5AE7-4664-8962-9963E4AA452B}">
      <dgm:prSet/>
      <dgm:spPr/>
      <dgm:t>
        <a:bodyPr/>
        <a:lstStyle/>
        <a:p>
          <a:r>
            <a:rPr lang="fr-FR" b="1" noProof="0"/>
            <a:t>Variole</a:t>
          </a:r>
          <a:r>
            <a:rPr lang="fr-FR" noProof="0"/>
            <a:t>: transmission « exceptionnelle » par aérosol car les autres voies étaient éliminées</a:t>
          </a:r>
        </a:p>
      </dgm:t>
    </dgm:pt>
    <dgm:pt modelId="{00B777F4-1321-4358-82FC-8407B8648012}" type="parTrans" cxnId="{8B534B8E-726C-4A44-9C71-DEA86158948A}">
      <dgm:prSet/>
      <dgm:spPr/>
      <dgm:t>
        <a:bodyPr/>
        <a:lstStyle/>
        <a:p>
          <a:endParaRPr lang="en-US"/>
        </a:p>
      </dgm:t>
    </dgm:pt>
    <dgm:pt modelId="{06EC8AFC-7D74-42E2-98E4-825EE2ADFD0B}" type="sibTrans" cxnId="{8B534B8E-726C-4A44-9C71-DEA86158948A}">
      <dgm:prSet/>
      <dgm:spPr/>
      <dgm:t>
        <a:bodyPr/>
        <a:lstStyle/>
        <a:p>
          <a:endParaRPr lang="en-US"/>
        </a:p>
      </dgm:t>
    </dgm:pt>
    <dgm:pt modelId="{EDD29D68-AF4F-4BDB-BE3E-84C778B94FDF}">
      <dgm:prSet/>
      <dgm:spPr/>
      <dgm:t>
        <a:bodyPr/>
        <a:lstStyle/>
        <a:p>
          <a:pPr>
            <a:defRPr b="1"/>
          </a:pPr>
          <a:r>
            <a:rPr lang="fr-FR" noProof="0"/>
            <a:t>1980</a:t>
          </a:r>
        </a:p>
      </dgm:t>
    </dgm:pt>
    <dgm:pt modelId="{D7025F01-D7E8-46C7-8970-4626F78D4F12}" type="parTrans" cxnId="{499256C5-D69D-4B16-8EBB-A4A5128A4772}">
      <dgm:prSet/>
      <dgm:spPr/>
      <dgm:t>
        <a:bodyPr/>
        <a:lstStyle/>
        <a:p>
          <a:endParaRPr lang="en-US"/>
        </a:p>
      </dgm:t>
    </dgm:pt>
    <dgm:pt modelId="{4CF1A534-1E84-42A1-BAE9-1002FE1760DB}" type="sibTrans" cxnId="{499256C5-D69D-4B16-8EBB-A4A5128A4772}">
      <dgm:prSet/>
      <dgm:spPr/>
      <dgm:t>
        <a:bodyPr/>
        <a:lstStyle/>
        <a:p>
          <a:endParaRPr lang="en-US"/>
        </a:p>
      </dgm:t>
    </dgm:pt>
    <dgm:pt modelId="{DDE86D7F-C918-4292-BDCB-595FD5B9D037}">
      <dgm:prSet/>
      <dgm:spPr/>
      <dgm:t>
        <a:bodyPr/>
        <a:lstStyle/>
        <a:p>
          <a:r>
            <a:rPr lang="fr-FR" b="1" noProof="0"/>
            <a:t>Varicelle</a:t>
          </a:r>
          <a:r>
            <a:rPr lang="fr-FR" noProof="0"/>
            <a:t> et </a:t>
          </a:r>
          <a:r>
            <a:rPr lang="fr-FR" b="1" noProof="0"/>
            <a:t>rougeole</a:t>
          </a:r>
          <a:r>
            <a:rPr lang="fr-FR" noProof="0"/>
            <a:t>: davantage de transmission de proximité donc « preuve » que ce sont les gouttelettes?!</a:t>
          </a:r>
        </a:p>
      </dgm:t>
    </dgm:pt>
    <dgm:pt modelId="{B2B1624E-5ADF-4EEE-9AC7-E91C74446400}" type="parTrans" cxnId="{2B19E269-D493-40F4-8BF2-5155CF01AC8F}">
      <dgm:prSet/>
      <dgm:spPr/>
      <dgm:t>
        <a:bodyPr/>
        <a:lstStyle/>
        <a:p>
          <a:endParaRPr lang="en-US"/>
        </a:p>
      </dgm:t>
    </dgm:pt>
    <dgm:pt modelId="{0957C3E4-7260-40B1-9CB0-C77A6F185813}" type="sibTrans" cxnId="{2B19E269-D493-40F4-8BF2-5155CF01AC8F}">
      <dgm:prSet/>
      <dgm:spPr/>
      <dgm:t>
        <a:bodyPr/>
        <a:lstStyle/>
        <a:p>
          <a:endParaRPr lang="en-US"/>
        </a:p>
      </dgm:t>
    </dgm:pt>
    <dgm:pt modelId="{990CCB56-9F98-4F1D-9E27-EA6AD0FC969B}">
      <dgm:prSet/>
      <dgm:spPr/>
      <dgm:t>
        <a:bodyPr/>
        <a:lstStyle/>
        <a:p>
          <a:pPr>
            <a:defRPr b="1"/>
          </a:pPr>
          <a:r>
            <a:rPr lang="fr-FR" noProof="0"/>
            <a:t>2003</a:t>
          </a:r>
        </a:p>
      </dgm:t>
    </dgm:pt>
    <dgm:pt modelId="{663372A3-E87D-4FDC-AFC0-B6BEEB3FD81F}" type="parTrans" cxnId="{BEFE3D67-F6CB-4C45-920A-CF0924F568AF}">
      <dgm:prSet/>
      <dgm:spPr/>
      <dgm:t>
        <a:bodyPr/>
        <a:lstStyle/>
        <a:p>
          <a:endParaRPr lang="en-US"/>
        </a:p>
      </dgm:t>
    </dgm:pt>
    <dgm:pt modelId="{D9803388-B514-4969-AB33-B38C1085900E}" type="sibTrans" cxnId="{BEFE3D67-F6CB-4C45-920A-CF0924F568AF}">
      <dgm:prSet/>
      <dgm:spPr/>
      <dgm:t>
        <a:bodyPr/>
        <a:lstStyle/>
        <a:p>
          <a:endParaRPr lang="en-US"/>
        </a:p>
      </dgm:t>
    </dgm:pt>
    <dgm:pt modelId="{812948E3-072C-4F3D-AB78-D6D7F0178F54}">
      <dgm:prSet/>
      <dgm:spPr/>
      <dgm:t>
        <a:bodyPr/>
        <a:lstStyle/>
        <a:p>
          <a:r>
            <a:rPr lang="fr-FR" b="1" noProof="0"/>
            <a:t>SARS-Cov-1</a:t>
          </a:r>
          <a:r>
            <a:rPr lang="fr-FR" noProof="0"/>
            <a:t> et épidémies hospitalières et immeubles tours</a:t>
          </a:r>
        </a:p>
      </dgm:t>
    </dgm:pt>
    <dgm:pt modelId="{D07E7C49-33E7-42E2-8A5D-9A8A4F59651E}" type="parTrans" cxnId="{FD275003-F4E8-4BE2-92AE-9F02274337BE}">
      <dgm:prSet/>
      <dgm:spPr/>
      <dgm:t>
        <a:bodyPr/>
        <a:lstStyle/>
        <a:p>
          <a:endParaRPr lang="en-US"/>
        </a:p>
      </dgm:t>
    </dgm:pt>
    <dgm:pt modelId="{1668FFF5-42D8-4507-B126-8B5DB810CB34}" type="sibTrans" cxnId="{FD275003-F4E8-4BE2-92AE-9F02274337BE}">
      <dgm:prSet/>
      <dgm:spPr/>
      <dgm:t>
        <a:bodyPr/>
        <a:lstStyle/>
        <a:p>
          <a:endParaRPr lang="en-US"/>
        </a:p>
      </dgm:t>
    </dgm:pt>
    <dgm:pt modelId="{F1B57C18-C9B9-4CB2-94C5-0F530DD751F0}">
      <dgm:prSet/>
      <dgm:spPr/>
      <dgm:t>
        <a:bodyPr/>
        <a:lstStyle/>
        <a:p>
          <a:pPr>
            <a:defRPr b="1"/>
          </a:pPr>
          <a:r>
            <a:rPr lang="fr-FR" noProof="0"/>
            <a:t>2019</a:t>
          </a:r>
        </a:p>
      </dgm:t>
    </dgm:pt>
    <dgm:pt modelId="{5BDE439C-3526-4EDE-A5E6-1932621A2B20}" type="parTrans" cxnId="{0A9CE065-D7FC-4B86-8513-7D4CE1FFE700}">
      <dgm:prSet/>
      <dgm:spPr/>
      <dgm:t>
        <a:bodyPr/>
        <a:lstStyle/>
        <a:p>
          <a:endParaRPr lang="en-US"/>
        </a:p>
      </dgm:t>
    </dgm:pt>
    <dgm:pt modelId="{1A456474-9FD2-4252-9FAF-FA55E04A5C03}" type="sibTrans" cxnId="{0A9CE065-D7FC-4B86-8513-7D4CE1FFE700}">
      <dgm:prSet/>
      <dgm:spPr/>
      <dgm:t>
        <a:bodyPr/>
        <a:lstStyle/>
        <a:p>
          <a:endParaRPr lang="en-US"/>
        </a:p>
      </dgm:t>
    </dgm:pt>
    <dgm:pt modelId="{3E88B427-483A-454B-BF67-3ADF970289E5}">
      <dgm:prSet/>
      <dgm:spPr/>
      <dgm:t>
        <a:bodyPr/>
        <a:lstStyle/>
        <a:p>
          <a:r>
            <a:rPr lang="fr-FR" b="1" noProof="0"/>
            <a:t>SARS-Cov-2</a:t>
          </a:r>
          <a:r>
            <a:rPr lang="fr-FR" noProof="0"/>
            <a:t> et clusters: Rassemblement Evangélique (1k contaminés), répétitions de chorale, coaching sportif en salle, EHPADs, infections nosocomiales</a:t>
          </a:r>
        </a:p>
      </dgm:t>
    </dgm:pt>
    <dgm:pt modelId="{A76B07C1-80D8-478D-A0AD-10912C79EB19}" type="parTrans" cxnId="{33AEF229-196E-4175-A2EB-7E12039EE23B}">
      <dgm:prSet/>
      <dgm:spPr/>
      <dgm:t>
        <a:bodyPr/>
        <a:lstStyle/>
        <a:p>
          <a:endParaRPr lang="en-US"/>
        </a:p>
      </dgm:t>
    </dgm:pt>
    <dgm:pt modelId="{984761F6-D077-4FF2-B834-D23AC1D0A41E}" type="sibTrans" cxnId="{33AEF229-196E-4175-A2EB-7E12039EE23B}">
      <dgm:prSet/>
      <dgm:spPr/>
      <dgm:t>
        <a:bodyPr/>
        <a:lstStyle/>
        <a:p>
          <a:endParaRPr lang="en-US"/>
        </a:p>
      </dgm:t>
    </dgm:pt>
    <dgm:pt modelId="{E6E0B2B3-B43E-6A4A-8067-061F827A62D1}">
      <dgm:prSet/>
      <dgm:spPr/>
      <dgm:t>
        <a:bodyPr/>
        <a:lstStyle/>
        <a:p>
          <a:pPr>
            <a:defRPr b="1"/>
          </a:pPr>
          <a:r>
            <a:rPr lang="fr-FR" noProof="0"/>
            <a:t>1976</a:t>
          </a:r>
        </a:p>
      </dgm:t>
    </dgm:pt>
    <dgm:pt modelId="{3BBEA66D-6AD8-B642-93FF-63E2097308EA}" type="parTrans" cxnId="{386AD12A-D45A-F247-A0EB-CD22F0CE51AA}">
      <dgm:prSet/>
      <dgm:spPr/>
      <dgm:t>
        <a:bodyPr/>
        <a:lstStyle/>
        <a:p>
          <a:endParaRPr lang="fr-FR"/>
        </a:p>
      </dgm:t>
    </dgm:pt>
    <dgm:pt modelId="{FD6C4F14-1612-104A-B8E8-3A6BD73DF3FB}" type="sibTrans" cxnId="{386AD12A-D45A-F247-A0EB-CD22F0CE51AA}">
      <dgm:prSet/>
      <dgm:spPr/>
      <dgm:t>
        <a:bodyPr/>
        <a:lstStyle/>
        <a:p>
          <a:endParaRPr lang="fr-FR"/>
        </a:p>
      </dgm:t>
    </dgm:pt>
    <dgm:pt modelId="{EA2D36BF-45EA-344C-9B04-74592E9438A1}">
      <dgm:prSet/>
      <dgm:spPr/>
      <dgm:t>
        <a:bodyPr/>
        <a:lstStyle/>
        <a:p>
          <a:r>
            <a:rPr lang="fr-FR" b="1" noProof="0"/>
            <a:t>Légionellose</a:t>
          </a:r>
          <a:r>
            <a:rPr lang="fr-FR" noProof="0"/>
            <a:t>: propagation par les climatiseurs, 29 décès sur 182 patients à Philadelphie</a:t>
          </a:r>
        </a:p>
      </dgm:t>
    </dgm:pt>
    <dgm:pt modelId="{A141466D-6667-494E-9176-43772DB0B9D2}" type="parTrans" cxnId="{9A106445-5265-D54A-B715-579C94101F07}">
      <dgm:prSet/>
      <dgm:spPr/>
      <dgm:t>
        <a:bodyPr/>
        <a:lstStyle/>
        <a:p>
          <a:endParaRPr lang="fr-FR"/>
        </a:p>
      </dgm:t>
    </dgm:pt>
    <dgm:pt modelId="{966DAA78-32A7-314F-83AF-33395B71649D}" type="sibTrans" cxnId="{9A106445-5265-D54A-B715-579C94101F07}">
      <dgm:prSet/>
      <dgm:spPr/>
      <dgm:t>
        <a:bodyPr/>
        <a:lstStyle/>
        <a:p>
          <a:endParaRPr lang="fr-FR"/>
        </a:p>
      </dgm:t>
    </dgm:pt>
    <dgm:pt modelId="{C3306F65-A3C6-9C47-BF08-4EE84B11D267}" type="pres">
      <dgm:prSet presAssocID="{E5E320A0-EED2-48E5-8B31-FF83EFBA1F6B}" presName="root" presStyleCnt="0">
        <dgm:presLayoutVars>
          <dgm:chMax/>
          <dgm:chPref/>
          <dgm:animLvl val="lvl"/>
        </dgm:presLayoutVars>
      </dgm:prSet>
      <dgm:spPr/>
    </dgm:pt>
    <dgm:pt modelId="{4C33F270-FB47-2C4F-963A-FB1CF11D6DFF}" type="pres">
      <dgm:prSet presAssocID="{E5E320A0-EED2-48E5-8B31-FF83EFBA1F6B}" presName="divider" presStyleLbl="fgAcc1" presStyleIdx="0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193F5BBD-F83A-0A4E-9709-30CD174115D7}" type="pres">
      <dgm:prSet presAssocID="{E5E320A0-EED2-48E5-8B31-FF83EFBA1F6B}" presName="nodes" presStyleCnt="0">
        <dgm:presLayoutVars>
          <dgm:chMax/>
          <dgm:chPref/>
          <dgm:animLvl val="lvl"/>
        </dgm:presLayoutVars>
      </dgm:prSet>
      <dgm:spPr/>
    </dgm:pt>
    <dgm:pt modelId="{CC87712A-6C07-4F4E-8305-C3CFA2107D8B}" type="pres">
      <dgm:prSet presAssocID="{57248C99-3D35-4050-9AF1-1599AB964F37}" presName="composite" presStyleCnt="0"/>
      <dgm:spPr/>
    </dgm:pt>
    <dgm:pt modelId="{97BCE7B2-F419-B84B-A801-BBDD7EC57CE6}" type="pres">
      <dgm:prSet presAssocID="{57248C99-3D35-4050-9AF1-1599AB964F37}" presName="ConnectorPoint" presStyleLbl="lnNode1" presStyleIdx="0" presStyleCnt="8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513AE32-1823-A64A-8128-5B5A57983925}" type="pres">
      <dgm:prSet presAssocID="{57248C99-3D35-4050-9AF1-1599AB964F37}" presName="DropPinPlaceHolder" presStyleCnt="0"/>
      <dgm:spPr/>
    </dgm:pt>
    <dgm:pt modelId="{92E56325-6BA0-8D4E-B716-F6663CD20AA0}" type="pres">
      <dgm:prSet presAssocID="{57248C99-3D35-4050-9AF1-1599AB964F37}" presName="DropPin" presStyleLbl="alignNode1" presStyleIdx="0" presStyleCnt="8"/>
      <dgm:spPr/>
    </dgm:pt>
    <dgm:pt modelId="{46D024E2-B5DE-8E45-93E0-D6340AE4B530}" type="pres">
      <dgm:prSet presAssocID="{57248C99-3D35-4050-9AF1-1599AB964F37}" presName="Ellipse" presStyleLbl="fgAcc1" presStyleIdx="1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A1490273-3EC1-224E-B7F1-187979A781CB}" type="pres">
      <dgm:prSet presAssocID="{57248C99-3D35-4050-9AF1-1599AB964F37}" presName="L2TextContainer" presStyleLbl="revTx" presStyleIdx="0" presStyleCnt="16">
        <dgm:presLayoutVars>
          <dgm:bulletEnabled val="1"/>
        </dgm:presLayoutVars>
      </dgm:prSet>
      <dgm:spPr/>
    </dgm:pt>
    <dgm:pt modelId="{CA8C29E7-9E9D-894B-AA9C-11CDB157C109}" type="pres">
      <dgm:prSet presAssocID="{57248C99-3D35-4050-9AF1-1599AB964F37}" presName="L1TextContainer" presStyleLbl="revTx" presStyleIdx="1" presStyleCnt="16">
        <dgm:presLayoutVars>
          <dgm:chMax val="1"/>
          <dgm:chPref val="1"/>
          <dgm:bulletEnabled val="1"/>
        </dgm:presLayoutVars>
      </dgm:prSet>
      <dgm:spPr/>
    </dgm:pt>
    <dgm:pt modelId="{D7A1DEDC-C4AB-B546-96AC-FAF7B57A5549}" type="pres">
      <dgm:prSet presAssocID="{57248C99-3D35-4050-9AF1-1599AB964F37}" presName="ConnectLine" presStyleLbl="sibTrans1D1" presStyleIdx="0" presStyleCnt="8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FD6EE3FF-254C-CA40-AAC0-991B4A8FB623}" type="pres">
      <dgm:prSet presAssocID="{57248C99-3D35-4050-9AF1-1599AB964F37}" presName="EmptyPlaceHolder" presStyleCnt="0"/>
      <dgm:spPr/>
    </dgm:pt>
    <dgm:pt modelId="{283A9A30-4EA0-404E-B2B0-3C59E0FAF7D5}" type="pres">
      <dgm:prSet presAssocID="{11302FD0-590A-4980-9415-D827BE03FA85}" presName="spaceBetweenRectangles" presStyleCnt="0"/>
      <dgm:spPr/>
    </dgm:pt>
    <dgm:pt modelId="{164F4502-B35E-0F4E-9739-4FAA289A687B}" type="pres">
      <dgm:prSet presAssocID="{09A94C64-3413-401B-9AEE-608A4C508445}" presName="composite" presStyleCnt="0"/>
      <dgm:spPr/>
    </dgm:pt>
    <dgm:pt modelId="{E699676B-DD64-CE47-B4A6-4415EE3CC0E2}" type="pres">
      <dgm:prSet presAssocID="{09A94C64-3413-401B-9AEE-608A4C508445}" presName="ConnectorPoint" presStyleLbl="lnNode1" presStyleIdx="1" presStyleCnt="8"/>
      <dgm:spPr>
        <a:solidFill>
          <a:schemeClr val="accent2">
            <a:hueOff val="920516"/>
            <a:satOff val="-2642"/>
            <a:lumOff val="-423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3EBE517-FCF8-004A-B4DD-085B4275CF22}" type="pres">
      <dgm:prSet presAssocID="{09A94C64-3413-401B-9AEE-608A4C508445}" presName="DropPinPlaceHolder" presStyleCnt="0"/>
      <dgm:spPr/>
    </dgm:pt>
    <dgm:pt modelId="{D4D0E011-09E9-AF43-BC6F-E8F4B06D8C59}" type="pres">
      <dgm:prSet presAssocID="{09A94C64-3413-401B-9AEE-608A4C508445}" presName="DropPin" presStyleLbl="alignNode1" presStyleIdx="1" presStyleCnt="8"/>
      <dgm:spPr/>
    </dgm:pt>
    <dgm:pt modelId="{CA604CB0-746E-5F41-8676-C986DEB03A87}" type="pres">
      <dgm:prSet presAssocID="{09A94C64-3413-401B-9AEE-608A4C508445}" presName="Ellipse" presStyleLbl="fgAcc1" presStyleIdx="2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49D396B5-DEC8-AC45-9EAA-7AB3C04A673E}" type="pres">
      <dgm:prSet presAssocID="{09A94C64-3413-401B-9AEE-608A4C508445}" presName="L2TextContainer" presStyleLbl="revTx" presStyleIdx="2" presStyleCnt="16">
        <dgm:presLayoutVars>
          <dgm:bulletEnabled val="1"/>
        </dgm:presLayoutVars>
      </dgm:prSet>
      <dgm:spPr/>
    </dgm:pt>
    <dgm:pt modelId="{F476BB78-D2E8-DF4B-9385-4324CFA25793}" type="pres">
      <dgm:prSet presAssocID="{09A94C64-3413-401B-9AEE-608A4C508445}" presName="L1TextContainer" presStyleLbl="revTx" presStyleIdx="3" presStyleCnt="16">
        <dgm:presLayoutVars>
          <dgm:chMax val="1"/>
          <dgm:chPref val="1"/>
          <dgm:bulletEnabled val="1"/>
        </dgm:presLayoutVars>
      </dgm:prSet>
      <dgm:spPr/>
    </dgm:pt>
    <dgm:pt modelId="{9767BE3F-D284-444C-A2F6-5CB1BEB94D8E}" type="pres">
      <dgm:prSet presAssocID="{09A94C64-3413-401B-9AEE-608A4C508445}" presName="ConnectLine" presStyleLbl="sibTrans1D1" presStyleIdx="1" presStyleCnt="8"/>
      <dgm:spPr>
        <a:noFill/>
        <a:ln w="12700" cap="flat" cmpd="sng" algn="ctr">
          <a:solidFill>
            <a:schemeClr val="accent2">
              <a:hueOff val="920516"/>
              <a:satOff val="-2642"/>
              <a:lumOff val="-4230"/>
              <a:alphaOff val="0"/>
            </a:schemeClr>
          </a:solidFill>
          <a:prstDash val="dash"/>
          <a:miter lim="800000"/>
        </a:ln>
        <a:effectLst/>
      </dgm:spPr>
    </dgm:pt>
    <dgm:pt modelId="{500E9E99-B8C0-3A4C-A446-0E1AF9F15EE1}" type="pres">
      <dgm:prSet presAssocID="{09A94C64-3413-401B-9AEE-608A4C508445}" presName="EmptyPlaceHolder" presStyleCnt="0"/>
      <dgm:spPr/>
    </dgm:pt>
    <dgm:pt modelId="{9DC241C9-9B33-2148-A0B8-E14FC3D047F2}" type="pres">
      <dgm:prSet presAssocID="{3FE7F207-1769-484F-87DB-47D729B33DED}" presName="spaceBetweenRectangles" presStyleCnt="0"/>
      <dgm:spPr/>
    </dgm:pt>
    <dgm:pt modelId="{D767803E-3972-F349-8469-5A02B2A50D21}" type="pres">
      <dgm:prSet presAssocID="{B9BF1DD9-0FAC-409A-82D3-92FF90C35468}" presName="composite" presStyleCnt="0"/>
      <dgm:spPr/>
    </dgm:pt>
    <dgm:pt modelId="{47419DA4-0FA0-BB4E-BB69-6DE3DDA7B579}" type="pres">
      <dgm:prSet presAssocID="{B9BF1DD9-0FAC-409A-82D3-92FF90C35468}" presName="ConnectorPoint" presStyleLbl="lnNode1" presStyleIdx="2" presStyleCnt="8"/>
      <dgm:spPr>
        <a:solidFill>
          <a:schemeClr val="accent2">
            <a:hueOff val="1841033"/>
            <a:satOff val="-5284"/>
            <a:lumOff val="-846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D44B9CB-2BA4-1A47-B196-0498FE776601}" type="pres">
      <dgm:prSet presAssocID="{B9BF1DD9-0FAC-409A-82D3-92FF90C35468}" presName="DropPinPlaceHolder" presStyleCnt="0"/>
      <dgm:spPr/>
    </dgm:pt>
    <dgm:pt modelId="{B59411DC-CCC0-5945-A9B0-E826AFDBB44E}" type="pres">
      <dgm:prSet presAssocID="{B9BF1DD9-0FAC-409A-82D3-92FF90C35468}" presName="DropPin" presStyleLbl="alignNode1" presStyleIdx="2" presStyleCnt="8"/>
      <dgm:spPr/>
    </dgm:pt>
    <dgm:pt modelId="{9CF9FEB7-BDA0-BD43-8108-4141D3C1DBF2}" type="pres">
      <dgm:prSet presAssocID="{B9BF1DD9-0FAC-409A-82D3-92FF90C35468}" presName="Ellipse" presStyleLbl="fgAcc1" presStyleIdx="3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D2E6ABD9-0974-894D-AECA-CAB7535E1075}" type="pres">
      <dgm:prSet presAssocID="{B9BF1DD9-0FAC-409A-82D3-92FF90C35468}" presName="L2TextContainer" presStyleLbl="revTx" presStyleIdx="4" presStyleCnt="16">
        <dgm:presLayoutVars>
          <dgm:bulletEnabled val="1"/>
        </dgm:presLayoutVars>
      </dgm:prSet>
      <dgm:spPr/>
    </dgm:pt>
    <dgm:pt modelId="{038D58C6-82D6-2B46-9A97-BC54E24350EA}" type="pres">
      <dgm:prSet presAssocID="{B9BF1DD9-0FAC-409A-82D3-92FF90C35468}" presName="L1TextContainer" presStyleLbl="revTx" presStyleIdx="5" presStyleCnt="16">
        <dgm:presLayoutVars>
          <dgm:chMax val="1"/>
          <dgm:chPref val="1"/>
          <dgm:bulletEnabled val="1"/>
        </dgm:presLayoutVars>
      </dgm:prSet>
      <dgm:spPr/>
    </dgm:pt>
    <dgm:pt modelId="{6C53DD16-8483-AD48-AD78-7045A2981DC9}" type="pres">
      <dgm:prSet presAssocID="{B9BF1DD9-0FAC-409A-82D3-92FF90C35468}" presName="ConnectLine" presStyleLbl="sibTrans1D1" presStyleIdx="2" presStyleCnt="8"/>
      <dgm:spPr>
        <a:noFill/>
        <a:ln w="12700" cap="flat" cmpd="sng" algn="ctr">
          <a:solidFill>
            <a:schemeClr val="accent2">
              <a:hueOff val="1841033"/>
              <a:satOff val="-5284"/>
              <a:lumOff val="-8460"/>
              <a:alphaOff val="0"/>
            </a:schemeClr>
          </a:solidFill>
          <a:prstDash val="dash"/>
          <a:miter lim="800000"/>
        </a:ln>
        <a:effectLst/>
      </dgm:spPr>
    </dgm:pt>
    <dgm:pt modelId="{399D8078-9782-C94E-A98A-5A5E896049E8}" type="pres">
      <dgm:prSet presAssocID="{B9BF1DD9-0FAC-409A-82D3-92FF90C35468}" presName="EmptyPlaceHolder" presStyleCnt="0"/>
      <dgm:spPr/>
    </dgm:pt>
    <dgm:pt modelId="{5CC133D6-A6ED-7848-9DD3-76E72A93919F}" type="pres">
      <dgm:prSet presAssocID="{E85F6F08-782B-4B93-A6E5-0D13B4766721}" presName="spaceBetweenRectangles" presStyleCnt="0"/>
      <dgm:spPr/>
    </dgm:pt>
    <dgm:pt modelId="{35012E92-B00F-584C-9EB7-B5F167761AA5}" type="pres">
      <dgm:prSet presAssocID="{0D42FA80-75B9-411B-9BED-401F2FCB19E1}" presName="composite" presStyleCnt="0"/>
      <dgm:spPr/>
    </dgm:pt>
    <dgm:pt modelId="{6740773E-D50B-834E-AFF1-F35D4D33884C}" type="pres">
      <dgm:prSet presAssocID="{0D42FA80-75B9-411B-9BED-401F2FCB19E1}" presName="ConnectorPoint" presStyleLbl="lnNode1" presStyleIdx="3" presStyleCnt="8"/>
      <dgm:spPr>
        <a:solidFill>
          <a:schemeClr val="accent2">
            <a:hueOff val="2761549"/>
            <a:satOff val="-7926"/>
            <a:lumOff val="-1269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653077B-258C-D045-80B0-DD22B7E707EA}" type="pres">
      <dgm:prSet presAssocID="{0D42FA80-75B9-411B-9BED-401F2FCB19E1}" presName="DropPinPlaceHolder" presStyleCnt="0"/>
      <dgm:spPr/>
    </dgm:pt>
    <dgm:pt modelId="{98661432-82EB-F44F-AF9A-AAE6A604ECFF}" type="pres">
      <dgm:prSet presAssocID="{0D42FA80-75B9-411B-9BED-401F2FCB19E1}" presName="DropPin" presStyleLbl="alignNode1" presStyleIdx="3" presStyleCnt="8"/>
      <dgm:spPr/>
    </dgm:pt>
    <dgm:pt modelId="{720642B5-C195-8A4B-BB6A-76D18C2713F6}" type="pres">
      <dgm:prSet presAssocID="{0D42FA80-75B9-411B-9BED-401F2FCB19E1}" presName="Ellipse" presStyleLbl="fgAcc1" presStyleIdx="4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35C95508-0F20-D144-8EE3-4A6B8665F187}" type="pres">
      <dgm:prSet presAssocID="{0D42FA80-75B9-411B-9BED-401F2FCB19E1}" presName="L2TextContainer" presStyleLbl="revTx" presStyleIdx="6" presStyleCnt="16">
        <dgm:presLayoutVars>
          <dgm:bulletEnabled val="1"/>
        </dgm:presLayoutVars>
      </dgm:prSet>
      <dgm:spPr/>
    </dgm:pt>
    <dgm:pt modelId="{0AA3C521-670A-EB49-9D6C-9C12D93D1EA6}" type="pres">
      <dgm:prSet presAssocID="{0D42FA80-75B9-411B-9BED-401F2FCB19E1}" presName="L1TextContainer" presStyleLbl="revTx" presStyleIdx="7" presStyleCnt="16">
        <dgm:presLayoutVars>
          <dgm:chMax val="1"/>
          <dgm:chPref val="1"/>
          <dgm:bulletEnabled val="1"/>
        </dgm:presLayoutVars>
      </dgm:prSet>
      <dgm:spPr/>
    </dgm:pt>
    <dgm:pt modelId="{F2232000-0F64-374F-8071-558C72A933C6}" type="pres">
      <dgm:prSet presAssocID="{0D42FA80-75B9-411B-9BED-401F2FCB19E1}" presName="ConnectLine" presStyleLbl="sibTrans1D1" presStyleIdx="3" presStyleCnt="8"/>
      <dgm:spPr>
        <a:noFill/>
        <a:ln w="12700" cap="flat" cmpd="sng" algn="ctr">
          <a:solidFill>
            <a:schemeClr val="accent2">
              <a:hueOff val="2761549"/>
              <a:satOff val="-7926"/>
              <a:lumOff val="-12690"/>
              <a:alphaOff val="0"/>
            </a:schemeClr>
          </a:solidFill>
          <a:prstDash val="dash"/>
          <a:miter lim="800000"/>
        </a:ln>
        <a:effectLst/>
      </dgm:spPr>
    </dgm:pt>
    <dgm:pt modelId="{AAC5243C-AD38-DD41-B865-F0527CEE82B8}" type="pres">
      <dgm:prSet presAssocID="{0D42FA80-75B9-411B-9BED-401F2FCB19E1}" presName="EmptyPlaceHolder" presStyleCnt="0"/>
      <dgm:spPr/>
    </dgm:pt>
    <dgm:pt modelId="{869ACBA9-FFC1-9449-95F9-AD3CC3BC8CB9}" type="pres">
      <dgm:prSet presAssocID="{045D15D9-8D9B-489B-A350-FCFBBACFA045}" presName="spaceBetweenRectangles" presStyleCnt="0"/>
      <dgm:spPr/>
    </dgm:pt>
    <dgm:pt modelId="{0A512229-F74B-0C4C-8DC1-86C6392DE8BE}" type="pres">
      <dgm:prSet presAssocID="{E6E0B2B3-B43E-6A4A-8067-061F827A62D1}" presName="composite" presStyleCnt="0"/>
      <dgm:spPr/>
    </dgm:pt>
    <dgm:pt modelId="{0BFE5F0B-E466-D34B-9CA3-0C5D2BA1BDAE}" type="pres">
      <dgm:prSet presAssocID="{E6E0B2B3-B43E-6A4A-8067-061F827A62D1}" presName="ConnectorPoint" presStyleLbl="lnNode1" presStyleIdx="4" presStyleCnt="8"/>
      <dgm:spPr>
        <a:solidFill>
          <a:schemeClr val="accent2">
            <a:hueOff val="3682065"/>
            <a:satOff val="-10567"/>
            <a:lumOff val="-1691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9FD49FBE-799D-A94C-8504-30DDC716B7DE}" type="pres">
      <dgm:prSet presAssocID="{E6E0B2B3-B43E-6A4A-8067-061F827A62D1}" presName="DropPinPlaceHolder" presStyleCnt="0"/>
      <dgm:spPr/>
    </dgm:pt>
    <dgm:pt modelId="{519A94BA-C644-C34A-A2F1-4B5F2131EF01}" type="pres">
      <dgm:prSet presAssocID="{E6E0B2B3-B43E-6A4A-8067-061F827A62D1}" presName="DropPin" presStyleLbl="alignNode1" presStyleIdx="4" presStyleCnt="8"/>
      <dgm:spPr/>
    </dgm:pt>
    <dgm:pt modelId="{A955FF78-A5A6-064B-939D-A97D62128F21}" type="pres">
      <dgm:prSet presAssocID="{E6E0B2B3-B43E-6A4A-8067-061F827A62D1}" presName="Ellipse" presStyleLbl="fgAcc1" presStyleIdx="5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720BDB2D-AC7F-594A-80D4-505058AA7961}" type="pres">
      <dgm:prSet presAssocID="{E6E0B2B3-B43E-6A4A-8067-061F827A62D1}" presName="L2TextContainer" presStyleLbl="revTx" presStyleIdx="8" presStyleCnt="16">
        <dgm:presLayoutVars>
          <dgm:bulletEnabled val="1"/>
        </dgm:presLayoutVars>
      </dgm:prSet>
      <dgm:spPr/>
    </dgm:pt>
    <dgm:pt modelId="{47C61125-B92F-4740-8BEE-947526D699A6}" type="pres">
      <dgm:prSet presAssocID="{E6E0B2B3-B43E-6A4A-8067-061F827A62D1}" presName="L1TextContainer" presStyleLbl="revTx" presStyleIdx="9" presStyleCnt="16">
        <dgm:presLayoutVars>
          <dgm:chMax val="1"/>
          <dgm:chPref val="1"/>
          <dgm:bulletEnabled val="1"/>
        </dgm:presLayoutVars>
      </dgm:prSet>
      <dgm:spPr/>
    </dgm:pt>
    <dgm:pt modelId="{3E39C537-3C9B-C74C-A809-8D55AC66301C}" type="pres">
      <dgm:prSet presAssocID="{E6E0B2B3-B43E-6A4A-8067-061F827A62D1}" presName="ConnectLine" presStyleLbl="sibTrans1D1" presStyleIdx="4" presStyleCnt="8"/>
      <dgm:spPr>
        <a:noFill/>
        <a:ln w="12700" cap="flat" cmpd="sng" algn="ctr">
          <a:solidFill>
            <a:schemeClr val="accent2">
              <a:hueOff val="3682065"/>
              <a:satOff val="-10567"/>
              <a:lumOff val="-16919"/>
              <a:alphaOff val="0"/>
            </a:schemeClr>
          </a:solidFill>
          <a:prstDash val="dash"/>
          <a:miter lim="800000"/>
        </a:ln>
        <a:effectLst/>
      </dgm:spPr>
    </dgm:pt>
    <dgm:pt modelId="{76B074F4-FCA6-E84D-A7A5-84E9A629AF67}" type="pres">
      <dgm:prSet presAssocID="{E6E0B2B3-B43E-6A4A-8067-061F827A62D1}" presName="EmptyPlaceHolder" presStyleCnt="0"/>
      <dgm:spPr/>
    </dgm:pt>
    <dgm:pt modelId="{C9F17E60-F73D-D24F-B907-2A8757224B60}" type="pres">
      <dgm:prSet presAssocID="{FD6C4F14-1612-104A-B8E8-3A6BD73DF3FB}" presName="spaceBetweenRectangles" presStyleCnt="0"/>
      <dgm:spPr/>
    </dgm:pt>
    <dgm:pt modelId="{2032DD42-F1CD-ED4C-B831-624A8E696325}" type="pres">
      <dgm:prSet presAssocID="{EDD29D68-AF4F-4BDB-BE3E-84C778B94FDF}" presName="composite" presStyleCnt="0"/>
      <dgm:spPr/>
    </dgm:pt>
    <dgm:pt modelId="{618048EE-8ED4-B64A-8586-852B88D50498}" type="pres">
      <dgm:prSet presAssocID="{EDD29D68-AF4F-4BDB-BE3E-84C778B94FDF}" presName="ConnectorPoint" presStyleLbl="lnNode1" presStyleIdx="5" presStyleCnt="8"/>
      <dgm:spPr>
        <a:solidFill>
          <a:schemeClr val="accent2">
            <a:hueOff val="4602581"/>
            <a:satOff val="-13209"/>
            <a:lumOff val="-2114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7FBA1A7-943A-CC40-8808-B72881406C36}" type="pres">
      <dgm:prSet presAssocID="{EDD29D68-AF4F-4BDB-BE3E-84C778B94FDF}" presName="DropPinPlaceHolder" presStyleCnt="0"/>
      <dgm:spPr/>
    </dgm:pt>
    <dgm:pt modelId="{08BACD3B-6072-6743-BFEC-CEE78F823876}" type="pres">
      <dgm:prSet presAssocID="{EDD29D68-AF4F-4BDB-BE3E-84C778B94FDF}" presName="DropPin" presStyleLbl="alignNode1" presStyleIdx="5" presStyleCnt="8"/>
      <dgm:spPr/>
    </dgm:pt>
    <dgm:pt modelId="{3CCF1E27-AD1C-0347-B656-76574878BE86}" type="pres">
      <dgm:prSet presAssocID="{EDD29D68-AF4F-4BDB-BE3E-84C778B94FDF}" presName="Ellipse" presStyleLbl="fgAcc1" presStyleIdx="6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9B702867-96ED-E24E-9366-5BD53CCB8729}" type="pres">
      <dgm:prSet presAssocID="{EDD29D68-AF4F-4BDB-BE3E-84C778B94FDF}" presName="L2TextContainer" presStyleLbl="revTx" presStyleIdx="10" presStyleCnt="16">
        <dgm:presLayoutVars>
          <dgm:bulletEnabled val="1"/>
        </dgm:presLayoutVars>
      </dgm:prSet>
      <dgm:spPr/>
    </dgm:pt>
    <dgm:pt modelId="{63F378B7-E38E-364C-969C-453CF50897B1}" type="pres">
      <dgm:prSet presAssocID="{EDD29D68-AF4F-4BDB-BE3E-84C778B94FDF}" presName="L1TextContainer" presStyleLbl="revTx" presStyleIdx="11" presStyleCnt="16">
        <dgm:presLayoutVars>
          <dgm:chMax val="1"/>
          <dgm:chPref val="1"/>
          <dgm:bulletEnabled val="1"/>
        </dgm:presLayoutVars>
      </dgm:prSet>
      <dgm:spPr/>
    </dgm:pt>
    <dgm:pt modelId="{C4FB1AA8-99DC-4349-AC2F-077EF17DF8A5}" type="pres">
      <dgm:prSet presAssocID="{EDD29D68-AF4F-4BDB-BE3E-84C778B94FDF}" presName="ConnectLine" presStyleLbl="sibTrans1D1" presStyleIdx="5" presStyleCnt="8"/>
      <dgm:spPr>
        <a:noFill/>
        <a:ln w="12700" cap="flat" cmpd="sng" algn="ctr">
          <a:solidFill>
            <a:schemeClr val="accent2">
              <a:hueOff val="4602581"/>
              <a:satOff val="-13209"/>
              <a:lumOff val="-21149"/>
              <a:alphaOff val="0"/>
            </a:schemeClr>
          </a:solidFill>
          <a:prstDash val="dash"/>
          <a:miter lim="800000"/>
        </a:ln>
        <a:effectLst/>
      </dgm:spPr>
    </dgm:pt>
    <dgm:pt modelId="{A5B90802-6359-524D-9E1C-7AD44E711251}" type="pres">
      <dgm:prSet presAssocID="{EDD29D68-AF4F-4BDB-BE3E-84C778B94FDF}" presName="EmptyPlaceHolder" presStyleCnt="0"/>
      <dgm:spPr/>
    </dgm:pt>
    <dgm:pt modelId="{A7AB2B94-3963-1D49-B9DD-78A1C71FB913}" type="pres">
      <dgm:prSet presAssocID="{4CF1A534-1E84-42A1-BAE9-1002FE1760DB}" presName="spaceBetweenRectangles" presStyleCnt="0"/>
      <dgm:spPr/>
    </dgm:pt>
    <dgm:pt modelId="{61AEF9CB-96C6-4C47-A1F9-1D30E50F6815}" type="pres">
      <dgm:prSet presAssocID="{990CCB56-9F98-4F1D-9E27-EA6AD0FC969B}" presName="composite" presStyleCnt="0"/>
      <dgm:spPr/>
    </dgm:pt>
    <dgm:pt modelId="{075FDF97-E0E3-2344-9C03-5D2BFC707655}" type="pres">
      <dgm:prSet presAssocID="{990CCB56-9F98-4F1D-9E27-EA6AD0FC969B}" presName="ConnectorPoint" presStyleLbl="lnNode1" presStyleIdx="6" presStyleCnt="8"/>
      <dgm:spPr>
        <a:solidFill>
          <a:schemeClr val="accent2">
            <a:hueOff val="5523098"/>
            <a:satOff val="-15851"/>
            <a:lumOff val="-2537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8EF2DF1-96A9-6743-82BC-E68E024AD068}" type="pres">
      <dgm:prSet presAssocID="{990CCB56-9F98-4F1D-9E27-EA6AD0FC969B}" presName="DropPinPlaceHolder" presStyleCnt="0"/>
      <dgm:spPr/>
    </dgm:pt>
    <dgm:pt modelId="{AD5756AA-59F8-5743-969B-3570EC69DD39}" type="pres">
      <dgm:prSet presAssocID="{990CCB56-9F98-4F1D-9E27-EA6AD0FC969B}" presName="DropPin" presStyleLbl="alignNode1" presStyleIdx="6" presStyleCnt="8"/>
      <dgm:spPr/>
    </dgm:pt>
    <dgm:pt modelId="{33795FA4-80CB-8D4B-8889-C564F24DF9A7}" type="pres">
      <dgm:prSet presAssocID="{990CCB56-9F98-4F1D-9E27-EA6AD0FC969B}" presName="Ellipse" presStyleLbl="fgAcc1" presStyleIdx="7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67B83D3B-D4F8-7347-985C-BCD6C639AD5D}" type="pres">
      <dgm:prSet presAssocID="{990CCB56-9F98-4F1D-9E27-EA6AD0FC969B}" presName="L2TextContainer" presStyleLbl="revTx" presStyleIdx="12" presStyleCnt="16">
        <dgm:presLayoutVars>
          <dgm:bulletEnabled val="1"/>
        </dgm:presLayoutVars>
      </dgm:prSet>
      <dgm:spPr/>
    </dgm:pt>
    <dgm:pt modelId="{515B3588-883D-BC4B-83C5-2C5C7B0A6134}" type="pres">
      <dgm:prSet presAssocID="{990CCB56-9F98-4F1D-9E27-EA6AD0FC969B}" presName="L1TextContainer" presStyleLbl="revTx" presStyleIdx="13" presStyleCnt="16">
        <dgm:presLayoutVars>
          <dgm:chMax val="1"/>
          <dgm:chPref val="1"/>
          <dgm:bulletEnabled val="1"/>
        </dgm:presLayoutVars>
      </dgm:prSet>
      <dgm:spPr/>
    </dgm:pt>
    <dgm:pt modelId="{10BBEB98-AE88-C64B-8C98-91875002CBC7}" type="pres">
      <dgm:prSet presAssocID="{990CCB56-9F98-4F1D-9E27-EA6AD0FC969B}" presName="ConnectLine" presStyleLbl="sibTrans1D1" presStyleIdx="6" presStyleCnt="8"/>
      <dgm:spPr>
        <a:noFill/>
        <a:ln w="12700" cap="flat" cmpd="sng" algn="ctr">
          <a:solidFill>
            <a:schemeClr val="accent2">
              <a:hueOff val="5523098"/>
              <a:satOff val="-15851"/>
              <a:lumOff val="-25379"/>
              <a:alphaOff val="0"/>
            </a:schemeClr>
          </a:solidFill>
          <a:prstDash val="dash"/>
          <a:miter lim="800000"/>
        </a:ln>
        <a:effectLst/>
      </dgm:spPr>
    </dgm:pt>
    <dgm:pt modelId="{0EE03E68-7D93-B44D-A062-3D6D0D610EA4}" type="pres">
      <dgm:prSet presAssocID="{990CCB56-9F98-4F1D-9E27-EA6AD0FC969B}" presName="EmptyPlaceHolder" presStyleCnt="0"/>
      <dgm:spPr/>
    </dgm:pt>
    <dgm:pt modelId="{60E8F119-2AC8-8443-9A4A-00F1E40650BD}" type="pres">
      <dgm:prSet presAssocID="{D9803388-B514-4969-AB33-B38C1085900E}" presName="spaceBetweenRectangles" presStyleCnt="0"/>
      <dgm:spPr/>
    </dgm:pt>
    <dgm:pt modelId="{A0A4DCDE-CEDE-344C-B797-30EB2A5AC24E}" type="pres">
      <dgm:prSet presAssocID="{F1B57C18-C9B9-4CB2-94C5-0F530DD751F0}" presName="composite" presStyleCnt="0"/>
      <dgm:spPr/>
    </dgm:pt>
    <dgm:pt modelId="{A1D51C6C-3811-3742-A988-99292D425B66}" type="pres">
      <dgm:prSet presAssocID="{F1B57C18-C9B9-4CB2-94C5-0F530DD751F0}" presName="ConnectorPoint" presStyleLbl="lnNode1" presStyleIdx="7" presStyleCnt="8"/>
      <dgm:spPr>
        <a:solidFill>
          <a:schemeClr val="accent2">
            <a:hueOff val="6443614"/>
            <a:satOff val="-18493"/>
            <a:lumOff val="-2960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D506EE8-9BC4-9E41-B983-8B1F9D84CE62}" type="pres">
      <dgm:prSet presAssocID="{F1B57C18-C9B9-4CB2-94C5-0F530DD751F0}" presName="DropPinPlaceHolder" presStyleCnt="0"/>
      <dgm:spPr/>
    </dgm:pt>
    <dgm:pt modelId="{7A64CBE7-1865-5F42-B975-47C8657483C5}" type="pres">
      <dgm:prSet presAssocID="{F1B57C18-C9B9-4CB2-94C5-0F530DD751F0}" presName="DropPin" presStyleLbl="alignNode1" presStyleIdx="7" presStyleCnt="8"/>
      <dgm:spPr/>
    </dgm:pt>
    <dgm:pt modelId="{F1C0A891-A675-7D47-88E9-A88C662C493B}" type="pres">
      <dgm:prSet presAssocID="{F1B57C18-C9B9-4CB2-94C5-0F530DD751F0}" presName="Ellipse" presStyleLbl="fgAcc1" presStyleIdx="8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FF7DB0E6-BFD3-A24F-B2C4-F3BE145085DE}" type="pres">
      <dgm:prSet presAssocID="{F1B57C18-C9B9-4CB2-94C5-0F530DD751F0}" presName="L2TextContainer" presStyleLbl="revTx" presStyleIdx="14" presStyleCnt="16">
        <dgm:presLayoutVars>
          <dgm:bulletEnabled val="1"/>
        </dgm:presLayoutVars>
      </dgm:prSet>
      <dgm:spPr/>
    </dgm:pt>
    <dgm:pt modelId="{751400FC-0C6D-9B45-8AF3-D7C6CF55F8F6}" type="pres">
      <dgm:prSet presAssocID="{F1B57C18-C9B9-4CB2-94C5-0F530DD751F0}" presName="L1TextContainer" presStyleLbl="revTx" presStyleIdx="15" presStyleCnt="16">
        <dgm:presLayoutVars>
          <dgm:chMax val="1"/>
          <dgm:chPref val="1"/>
          <dgm:bulletEnabled val="1"/>
        </dgm:presLayoutVars>
      </dgm:prSet>
      <dgm:spPr/>
    </dgm:pt>
    <dgm:pt modelId="{8C903ACC-ACFA-1B4E-BADA-BF2289171A2C}" type="pres">
      <dgm:prSet presAssocID="{F1B57C18-C9B9-4CB2-94C5-0F530DD751F0}" presName="ConnectLine" presStyleLbl="sibTrans1D1" presStyleIdx="7" presStyleCnt="8"/>
      <dgm:spPr>
        <a:noFill/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dash"/>
          <a:miter lim="800000"/>
        </a:ln>
        <a:effectLst/>
      </dgm:spPr>
    </dgm:pt>
    <dgm:pt modelId="{CD005E09-73D9-0C4B-849C-3135B2E3ACEA}" type="pres">
      <dgm:prSet presAssocID="{F1B57C18-C9B9-4CB2-94C5-0F530DD751F0}" presName="EmptyPlaceHolder" presStyleCnt="0"/>
      <dgm:spPr/>
    </dgm:pt>
  </dgm:ptLst>
  <dgm:cxnLst>
    <dgm:cxn modelId="{D18B7402-461D-D448-A27F-A6241A8CB650}" type="presOf" srcId="{0D42FA80-75B9-411B-9BED-401F2FCB19E1}" destId="{0AA3C521-670A-EB49-9D6C-9C12D93D1EA6}" srcOrd="0" destOrd="0" presId="urn:microsoft.com/office/officeart/2017/3/layout/DropPinTimeline"/>
    <dgm:cxn modelId="{FD275003-F4E8-4BE2-92AE-9F02274337BE}" srcId="{990CCB56-9F98-4F1D-9E27-EA6AD0FC969B}" destId="{812948E3-072C-4F3D-AB78-D6D7F0178F54}" srcOrd="0" destOrd="0" parTransId="{D07E7C49-33E7-42E2-8A5D-9A8A4F59651E}" sibTransId="{1668FFF5-42D8-4507-B126-8B5DB810CB34}"/>
    <dgm:cxn modelId="{2F99130C-9D35-F248-B55A-17F9521DAEBD}" type="presOf" srcId="{EDD29D68-AF4F-4BDB-BE3E-84C778B94FDF}" destId="{63F378B7-E38E-364C-969C-453CF50897B1}" srcOrd="0" destOrd="0" presId="urn:microsoft.com/office/officeart/2017/3/layout/DropPinTimeline"/>
    <dgm:cxn modelId="{80D5CA22-4D8D-9B47-960C-1CD6DB424FBC}" type="presOf" srcId="{F1B57C18-C9B9-4CB2-94C5-0F530DD751F0}" destId="{751400FC-0C6D-9B45-8AF3-D7C6CF55F8F6}" srcOrd="0" destOrd="0" presId="urn:microsoft.com/office/officeart/2017/3/layout/DropPinTimeline"/>
    <dgm:cxn modelId="{828AEB27-7451-4D86-B9F8-4E9BF9660F35}" srcId="{E5E320A0-EED2-48E5-8B31-FF83EFBA1F6B}" destId="{0D42FA80-75B9-411B-9BED-401F2FCB19E1}" srcOrd="3" destOrd="0" parTransId="{29A86E25-BA67-4697-89A1-E56E3065D9E9}" sibTransId="{045D15D9-8D9B-489B-A350-FCFBBACFA045}"/>
    <dgm:cxn modelId="{33AEF229-196E-4175-A2EB-7E12039EE23B}" srcId="{F1B57C18-C9B9-4CB2-94C5-0F530DD751F0}" destId="{3E88B427-483A-454B-BF67-3ADF970289E5}" srcOrd="0" destOrd="0" parTransId="{A76B07C1-80D8-478D-A0AD-10912C79EB19}" sibTransId="{984761F6-D077-4FF2-B834-D23AC1D0A41E}"/>
    <dgm:cxn modelId="{386AD12A-D45A-F247-A0EB-CD22F0CE51AA}" srcId="{E5E320A0-EED2-48E5-8B31-FF83EFBA1F6B}" destId="{E6E0B2B3-B43E-6A4A-8067-061F827A62D1}" srcOrd="4" destOrd="0" parTransId="{3BBEA66D-6AD8-B642-93FF-63E2097308EA}" sibTransId="{FD6C4F14-1612-104A-B8E8-3A6BD73DF3FB}"/>
    <dgm:cxn modelId="{9A542A2D-3A6D-D849-8A9C-0D3FE68316FA}" type="presOf" srcId="{990CCB56-9F98-4F1D-9E27-EA6AD0FC969B}" destId="{515B3588-883D-BC4B-83C5-2C5C7B0A6134}" srcOrd="0" destOrd="0" presId="urn:microsoft.com/office/officeart/2017/3/layout/DropPinTimeline"/>
    <dgm:cxn modelId="{700F3F32-3920-F545-ABD0-183FDE5D57AC}" type="presOf" srcId="{C32B885B-C941-4D31-B06A-CD5D49013690}" destId="{D2E6ABD9-0974-894D-AECA-CAB7535E1075}" srcOrd="0" destOrd="0" presId="urn:microsoft.com/office/officeart/2017/3/layout/DropPinTimeline"/>
    <dgm:cxn modelId="{7DBA3A37-8274-0A4A-8AF0-1F6231DE60A1}" type="presOf" srcId="{EA2D36BF-45EA-344C-9B04-74592E9438A1}" destId="{720BDB2D-AC7F-594A-80D4-505058AA7961}" srcOrd="0" destOrd="0" presId="urn:microsoft.com/office/officeart/2017/3/layout/DropPinTimeline"/>
    <dgm:cxn modelId="{7D012539-39A4-5346-8001-C6327AC44A2E}" type="presOf" srcId="{E6E0B2B3-B43E-6A4A-8067-061F827A62D1}" destId="{47C61125-B92F-4740-8BEE-947526D699A6}" srcOrd="0" destOrd="0" presId="urn:microsoft.com/office/officeart/2017/3/layout/DropPinTimeline"/>
    <dgm:cxn modelId="{9A106445-5265-D54A-B715-579C94101F07}" srcId="{E6E0B2B3-B43E-6A4A-8067-061F827A62D1}" destId="{EA2D36BF-45EA-344C-9B04-74592E9438A1}" srcOrd="0" destOrd="0" parTransId="{A141466D-6667-494E-9176-43772DB0B9D2}" sibTransId="{966DAA78-32A7-314F-83AF-33395B71649D}"/>
    <dgm:cxn modelId="{0871C948-BE7B-704A-ADA7-06EF30FB408D}" type="presOf" srcId="{E5E320A0-EED2-48E5-8B31-FF83EFBA1F6B}" destId="{C3306F65-A3C6-9C47-BF08-4EE84B11D267}" srcOrd="0" destOrd="0" presId="urn:microsoft.com/office/officeart/2017/3/layout/DropPinTimeline"/>
    <dgm:cxn modelId="{BF70EE4B-4B31-8141-916C-E7F4EB73A60D}" type="presOf" srcId="{09A94C64-3413-401B-9AEE-608A4C508445}" destId="{F476BB78-D2E8-DF4B-9385-4324CFA25793}" srcOrd="0" destOrd="0" presId="urn:microsoft.com/office/officeart/2017/3/layout/DropPinTimeline"/>
    <dgm:cxn modelId="{544A1152-5466-4014-A483-2B7C2115774F}" srcId="{09A94C64-3413-401B-9AEE-608A4C508445}" destId="{CBAD33EF-D31C-4468-9C65-4543028E109A}" srcOrd="0" destOrd="0" parTransId="{C686C11A-A081-483C-9A3C-E2F55595E37C}" sibTransId="{D62E3818-42A9-46D5-B8D7-0AB4E8CFCCC0}"/>
    <dgm:cxn modelId="{A038755B-6373-4839-98E7-241D01085E1B}" srcId="{B9BF1DD9-0FAC-409A-82D3-92FF90C35468}" destId="{C32B885B-C941-4D31-B06A-CD5D49013690}" srcOrd="0" destOrd="0" parTransId="{C3AB2D7F-CB55-490B-9513-0A0803C82C86}" sibTransId="{05DA04D0-8665-411D-AC5D-50BEB35AA92F}"/>
    <dgm:cxn modelId="{43CFAB65-EE30-45A6-9C55-DD43CDF0107C}" srcId="{E5E320A0-EED2-48E5-8B31-FF83EFBA1F6B}" destId="{57248C99-3D35-4050-9AF1-1599AB964F37}" srcOrd="0" destOrd="0" parTransId="{0000DCBA-0E4B-4522-9E68-FD5173610704}" sibTransId="{11302FD0-590A-4980-9415-D827BE03FA85}"/>
    <dgm:cxn modelId="{0A9CE065-D7FC-4B86-8513-7D4CE1FFE700}" srcId="{E5E320A0-EED2-48E5-8B31-FF83EFBA1F6B}" destId="{F1B57C18-C9B9-4CB2-94C5-0F530DD751F0}" srcOrd="7" destOrd="0" parTransId="{5BDE439C-3526-4EDE-A5E6-1932621A2B20}" sibTransId="{1A456474-9FD2-4252-9FAF-FA55E04A5C03}"/>
    <dgm:cxn modelId="{BEFE3D67-F6CB-4C45-920A-CF0924F568AF}" srcId="{E5E320A0-EED2-48E5-8B31-FF83EFBA1F6B}" destId="{990CCB56-9F98-4F1D-9E27-EA6AD0FC969B}" srcOrd="6" destOrd="0" parTransId="{663372A3-E87D-4FDC-AFC0-B6BEEB3FD81F}" sibTransId="{D9803388-B514-4969-AB33-B38C1085900E}"/>
    <dgm:cxn modelId="{2B19E269-D493-40F4-8BF2-5155CF01AC8F}" srcId="{EDD29D68-AF4F-4BDB-BE3E-84C778B94FDF}" destId="{DDE86D7F-C918-4292-BDCB-595FD5B9D037}" srcOrd="0" destOrd="0" parTransId="{B2B1624E-5ADF-4EEE-9AC7-E91C74446400}" sibTransId="{0957C3E4-7260-40B1-9CB0-C77A6F185813}"/>
    <dgm:cxn modelId="{711CAF6D-3910-254D-B19A-11F2CCB87FE7}" type="presOf" srcId="{812948E3-072C-4F3D-AB78-D6D7F0178F54}" destId="{67B83D3B-D4F8-7347-985C-BCD6C639AD5D}" srcOrd="0" destOrd="0" presId="urn:microsoft.com/office/officeart/2017/3/layout/DropPinTimeline"/>
    <dgm:cxn modelId="{36085C7A-1438-5E48-8D2C-FEA00665AD76}" type="presOf" srcId="{CBAD33EF-D31C-4468-9C65-4543028E109A}" destId="{49D396B5-DEC8-AC45-9EAA-7AB3C04A673E}" srcOrd="0" destOrd="0" presId="urn:microsoft.com/office/officeart/2017/3/layout/DropPinTimeline"/>
    <dgm:cxn modelId="{F4241F7C-27A2-4EE5-B2CA-085EBF9B1F65}" srcId="{E5E320A0-EED2-48E5-8B31-FF83EFBA1F6B}" destId="{B9BF1DD9-0FAC-409A-82D3-92FF90C35468}" srcOrd="2" destOrd="0" parTransId="{4E64F55A-87C8-4691-8F48-E6E735D845B4}" sibTransId="{E85F6F08-782B-4B93-A6E5-0D13B4766721}"/>
    <dgm:cxn modelId="{4CBC0A83-80FD-354F-B1CC-9578A3041047}" type="presOf" srcId="{57248C99-3D35-4050-9AF1-1599AB964F37}" destId="{CA8C29E7-9E9D-894B-AA9C-11CDB157C109}" srcOrd="0" destOrd="0" presId="urn:microsoft.com/office/officeart/2017/3/layout/DropPinTimeline"/>
    <dgm:cxn modelId="{8B534B8E-726C-4A44-9C71-DEA86158948A}" srcId="{0D42FA80-75B9-411B-9BED-401F2FCB19E1}" destId="{3C47C81F-5AE7-4664-8962-9963E4AA452B}" srcOrd="0" destOrd="0" parTransId="{00B777F4-1321-4358-82FC-8407B8648012}" sibTransId="{06EC8AFC-7D74-42E2-98E4-825EE2ADFD0B}"/>
    <dgm:cxn modelId="{967272A5-B126-8648-AD15-24B8D448C3AD}" type="presOf" srcId="{FB801A41-73BF-42BD-B99C-DAAE05B3C7A0}" destId="{A1490273-3EC1-224E-B7F1-187979A781CB}" srcOrd="0" destOrd="0" presId="urn:microsoft.com/office/officeart/2017/3/layout/DropPinTimeline"/>
    <dgm:cxn modelId="{5F7E31AF-FD13-F646-ADA0-1C2C655DA132}" type="presOf" srcId="{B9BF1DD9-0FAC-409A-82D3-92FF90C35468}" destId="{038D58C6-82D6-2B46-9A97-BC54E24350EA}" srcOrd="0" destOrd="0" presId="urn:microsoft.com/office/officeart/2017/3/layout/DropPinTimeline"/>
    <dgm:cxn modelId="{499256C5-D69D-4B16-8EBB-A4A5128A4772}" srcId="{E5E320A0-EED2-48E5-8B31-FF83EFBA1F6B}" destId="{EDD29D68-AF4F-4BDB-BE3E-84C778B94FDF}" srcOrd="5" destOrd="0" parTransId="{D7025F01-D7E8-46C7-8970-4626F78D4F12}" sibTransId="{4CF1A534-1E84-42A1-BAE9-1002FE1760DB}"/>
    <dgm:cxn modelId="{490B70CA-802E-4CBB-9C64-FC8D0A0EB4D2}" srcId="{E5E320A0-EED2-48E5-8B31-FF83EFBA1F6B}" destId="{09A94C64-3413-401B-9AEE-608A4C508445}" srcOrd="1" destOrd="0" parTransId="{C29EDA91-2E0F-4220-A71D-F6CC61FAE2B0}" sibTransId="{3FE7F207-1769-484F-87DB-47D729B33DED}"/>
    <dgm:cxn modelId="{2494F7D2-7E5C-8245-92AE-56E7FBF40884}" type="presOf" srcId="{3E88B427-483A-454B-BF67-3ADF970289E5}" destId="{FF7DB0E6-BFD3-A24F-B2C4-F3BE145085DE}" srcOrd="0" destOrd="0" presId="urn:microsoft.com/office/officeart/2017/3/layout/DropPinTimeline"/>
    <dgm:cxn modelId="{F52C35D6-9CDE-054F-AAAB-C5FBE833DF9E}" type="presOf" srcId="{3C47C81F-5AE7-4664-8962-9963E4AA452B}" destId="{35C95508-0F20-D144-8EE3-4A6B8665F187}" srcOrd="0" destOrd="0" presId="urn:microsoft.com/office/officeart/2017/3/layout/DropPinTimeline"/>
    <dgm:cxn modelId="{A176E0DA-A4E7-4777-9EB9-D4BD45BF026D}" srcId="{57248C99-3D35-4050-9AF1-1599AB964F37}" destId="{FB801A41-73BF-42BD-B99C-DAAE05B3C7A0}" srcOrd="0" destOrd="0" parTransId="{CFE575A7-615A-4103-9476-184B63AB8EBD}" sibTransId="{411E4CC7-EF9E-4BBB-8098-9934EAF28623}"/>
    <dgm:cxn modelId="{9064A4E7-5973-0143-93C4-A942DAA3AD42}" type="presOf" srcId="{DDE86D7F-C918-4292-BDCB-595FD5B9D037}" destId="{9B702867-96ED-E24E-9366-5BD53CCB8729}" srcOrd="0" destOrd="0" presId="urn:microsoft.com/office/officeart/2017/3/layout/DropPinTimeline"/>
    <dgm:cxn modelId="{E5E7783D-A97F-5E41-B4EF-FC4204C5542D}" type="presParOf" srcId="{C3306F65-A3C6-9C47-BF08-4EE84B11D267}" destId="{4C33F270-FB47-2C4F-963A-FB1CF11D6DFF}" srcOrd="0" destOrd="0" presId="urn:microsoft.com/office/officeart/2017/3/layout/DropPinTimeline"/>
    <dgm:cxn modelId="{2A4C217D-5009-214C-98CC-40D66CEA9AA3}" type="presParOf" srcId="{C3306F65-A3C6-9C47-BF08-4EE84B11D267}" destId="{193F5BBD-F83A-0A4E-9709-30CD174115D7}" srcOrd="1" destOrd="0" presId="urn:microsoft.com/office/officeart/2017/3/layout/DropPinTimeline"/>
    <dgm:cxn modelId="{1898219A-D58A-DF41-B801-3A910A9DB3A1}" type="presParOf" srcId="{193F5BBD-F83A-0A4E-9709-30CD174115D7}" destId="{CC87712A-6C07-4F4E-8305-C3CFA2107D8B}" srcOrd="0" destOrd="0" presId="urn:microsoft.com/office/officeart/2017/3/layout/DropPinTimeline"/>
    <dgm:cxn modelId="{6B8809FC-0964-AC44-8381-E3C42763B5DC}" type="presParOf" srcId="{CC87712A-6C07-4F4E-8305-C3CFA2107D8B}" destId="{97BCE7B2-F419-B84B-A801-BBDD7EC57CE6}" srcOrd="0" destOrd="0" presId="urn:microsoft.com/office/officeart/2017/3/layout/DropPinTimeline"/>
    <dgm:cxn modelId="{369825D5-9002-E945-997B-470FA3038611}" type="presParOf" srcId="{CC87712A-6C07-4F4E-8305-C3CFA2107D8B}" destId="{5513AE32-1823-A64A-8128-5B5A57983925}" srcOrd="1" destOrd="0" presId="urn:microsoft.com/office/officeart/2017/3/layout/DropPinTimeline"/>
    <dgm:cxn modelId="{56F7BBAB-8287-4747-A5CB-9EEFF2816322}" type="presParOf" srcId="{5513AE32-1823-A64A-8128-5B5A57983925}" destId="{92E56325-6BA0-8D4E-B716-F6663CD20AA0}" srcOrd="0" destOrd="0" presId="urn:microsoft.com/office/officeart/2017/3/layout/DropPinTimeline"/>
    <dgm:cxn modelId="{133A77AB-EFD2-D941-A979-E9405698195A}" type="presParOf" srcId="{5513AE32-1823-A64A-8128-5B5A57983925}" destId="{46D024E2-B5DE-8E45-93E0-D6340AE4B530}" srcOrd="1" destOrd="0" presId="urn:microsoft.com/office/officeart/2017/3/layout/DropPinTimeline"/>
    <dgm:cxn modelId="{152F4C83-A307-F845-855A-70D9B9211868}" type="presParOf" srcId="{CC87712A-6C07-4F4E-8305-C3CFA2107D8B}" destId="{A1490273-3EC1-224E-B7F1-187979A781CB}" srcOrd="2" destOrd="0" presId="urn:microsoft.com/office/officeart/2017/3/layout/DropPinTimeline"/>
    <dgm:cxn modelId="{672C99AA-BEEB-FB4C-AD19-F386579EA504}" type="presParOf" srcId="{CC87712A-6C07-4F4E-8305-C3CFA2107D8B}" destId="{CA8C29E7-9E9D-894B-AA9C-11CDB157C109}" srcOrd="3" destOrd="0" presId="urn:microsoft.com/office/officeart/2017/3/layout/DropPinTimeline"/>
    <dgm:cxn modelId="{AC479891-1C5C-8E4D-9077-0A3E2D6D8969}" type="presParOf" srcId="{CC87712A-6C07-4F4E-8305-C3CFA2107D8B}" destId="{D7A1DEDC-C4AB-B546-96AC-FAF7B57A5549}" srcOrd="4" destOrd="0" presId="urn:microsoft.com/office/officeart/2017/3/layout/DropPinTimeline"/>
    <dgm:cxn modelId="{6DDF9E91-27BB-5646-BD25-995E43E111E1}" type="presParOf" srcId="{CC87712A-6C07-4F4E-8305-C3CFA2107D8B}" destId="{FD6EE3FF-254C-CA40-AAC0-991B4A8FB623}" srcOrd="5" destOrd="0" presId="urn:microsoft.com/office/officeart/2017/3/layout/DropPinTimeline"/>
    <dgm:cxn modelId="{DA4D4656-FC2C-7743-9DF4-00C840E076C9}" type="presParOf" srcId="{193F5BBD-F83A-0A4E-9709-30CD174115D7}" destId="{283A9A30-4EA0-404E-B2B0-3C59E0FAF7D5}" srcOrd="1" destOrd="0" presId="urn:microsoft.com/office/officeart/2017/3/layout/DropPinTimeline"/>
    <dgm:cxn modelId="{81C3AFDB-ED73-AA43-A029-408E363E21DB}" type="presParOf" srcId="{193F5BBD-F83A-0A4E-9709-30CD174115D7}" destId="{164F4502-B35E-0F4E-9739-4FAA289A687B}" srcOrd="2" destOrd="0" presId="urn:microsoft.com/office/officeart/2017/3/layout/DropPinTimeline"/>
    <dgm:cxn modelId="{ED9171CF-26DB-894A-BACB-0783A7D6D342}" type="presParOf" srcId="{164F4502-B35E-0F4E-9739-4FAA289A687B}" destId="{E699676B-DD64-CE47-B4A6-4415EE3CC0E2}" srcOrd="0" destOrd="0" presId="urn:microsoft.com/office/officeart/2017/3/layout/DropPinTimeline"/>
    <dgm:cxn modelId="{60D2942D-C812-E44D-8C7A-58B59D9DF367}" type="presParOf" srcId="{164F4502-B35E-0F4E-9739-4FAA289A687B}" destId="{C3EBE517-FCF8-004A-B4DD-085B4275CF22}" srcOrd="1" destOrd="0" presId="urn:microsoft.com/office/officeart/2017/3/layout/DropPinTimeline"/>
    <dgm:cxn modelId="{1745A978-B3C6-4441-A5F1-CE3C45179DAD}" type="presParOf" srcId="{C3EBE517-FCF8-004A-B4DD-085B4275CF22}" destId="{D4D0E011-09E9-AF43-BC6F-E8F4B06D8C59}" srcOrd="0" destOrd="0" presId="urn:microsoft.com/office/officeart/2017/3/layout/DropPinTimeline"/>
    <dgm:cxn modelId="{17237E9C-7572-3C45-AAA8-CFD3CB66C3EE}" type="presParOf" srcId="{C3EBE517-FCF8-004A-B4DD-085B4275CF22}" destId="{CA604CB0-746E-5F41-8676-C986DEB03A87}" srcOrd="1" destOrd="0" presId="urn:microsoft.com/office/officeart/2017/3/layout/DropPinTimeline"/>
    <dgm:cxn modelId="{DAE1B770-4EBA-114C-BE90-DF65B7597D71}" type="presParOf" srcId="{164F4502-B35E-0F4E-9739-4FAA289A687B}" destId="{49D396B5-DEC8-AC45-9EAA-7AB3C04A673E}" srcOrd="2" destOrd="0" presId="urn:microsoft.com/office/officeart/2017/3/layout/DropPinTimeline"/>
    <dgm:cxn modelId="{4FB43011-1B50-E748-8996-8F926DE1352F}" type="presParOf" srcId="{164F4502-B35E-0F4E-9739-4FAA289A687B}" destId="{F476BB78-D2E8-DF4B-9385-4324CFA25793}" srcOrd="3" destOrd="0" presId="urn:microsoft.com/office/officeart/2017/3/layout/DropPinTimeline"/>
    <dgm:cxn modelId="{98D7AEF1-2319-234F-8399-1C451EFFF308}" type="presParOf" srcId="{164F4502-B35E-0F4E-9739-4FAA289A687B}" destId="{9767BE3F-D284-444C-A2F6-5CB1BEB94D8E}" srcOrd="4" destOrd="0" presId="urn:microsoft.com/office/officeart/2017/3/layout/DropPinTimeline"/>
    <dgm:cxn modelId="{F28B31B6-4B73-1A4A-894E-4347AFD737E8}" type="presParOf" srcId="{164F4502-B35E-0F4E-9739-4FAA289A687B}" destId="{500E9E99-B8C0-3A4C-A446-0E1AF9F15EE1}" srcOrd="5" destOrd="0" presId="urn:microsoft.com/office/officeart/2017/3/layout/DropPinTimeline"/>
    <dgm:cxn modelId="{A45F4B80-EDB4-CA40-BA5E-64DFAFE25324}" type="presParOf" srcId="{193F5BBD-F83A-0A4E-9709-30CD174115D7}" destId="{9DC241C9-9B33-2148-A0B8-E14FC3D047F2}" srcOrd="3" destOrd="0" presId="urn:microsoft.com/office/officeart/2017/3/layout/DropPinTimeline"/>
    <dgm:cxn modelId="{CDD565A4-4CFC-E94F-8435-13E9BCDCB360}" type="presParOf" srcId="{193F5BBD-F83A-0A4E-9709-30CD174115D7}" destId="{D767803E-3972-F349-8469-5A02B2A50D21}" srcOrd="4" destOrd="0" presId="urn:microsoft.com/office/officeart/2017/3/layout/DropPinTimeline"/>
    <dgm:cxn modelId="{F323C5F5-EF9B-F04A-86E9-609712397FCF}" type="presParOf" srcId="{D767803E-3972-F349-8469-5A02B2A50D21}" destId="{47419DA4-0FA0-BB4E-BB69-6DE3DDA7B579}" srcOrd="0" destOrd="0" presId="urn:microsoft.com/office/officeart/2017/3/layout/DropPinTimeline"/>
    <dgm:cxn modelId="{674ECB1A-CD30-AA45-98C8-008B6D9DB035}" type="presParOf" srcId="{D767803E-3972-F349-8469-5A02B2A50D21}" destId="{3D44B9CB-2BA4-1A47-B196-0498FE776601}" srcOrd="1" destOrd="0" presId="urn:microsoft.com/office/officeart/2017/3/layout/DropPinTimeline"/>
    <dgm:cxn modelId="{06449A16-4BBF-7146-8946-C326104AA853}" type="presParOf" srcId="{3D44B9CB-2BA4-1A47-B196-0498FE776601}" destId="{B59411DC-CCC0-5945-A9B0-E826AFDBB44E}" srcOrd="0" destOrd="0" presId="urn:microsoft.com/office/officeart/2017/3/layout/DropPinTimeline"/>
    <dgm:cxn modelId="{AAC20676-876D-094D-A612-479B3471F86B}" type="presParOf" srcId="{3D44B9CB-2BA4-1A47-B196-0498FE776601}" destId="{9CF9FEB7-BDA0-BD43-8108-4141D3C1DBF2}" srcOrd="1" destOrd="0" presId="urn:microsoft.com/office/officeart/2017/3/layout/DropPinTimeline"/>
    <dgm:cxn modelId="{C4B513E4-7CEF-F349-9E97-6234DE4BA211}" type="presParOf" srcId="{D767803E-3972-F349-8469-5A02B2A50D21}" destId="{D2E6ABD9-0974-894D-AECA-CAB7535E1075}" srcOrd="2" destOrd="0" presId="urn:microsoft.com/office/officeart/2017/3/layout/DropPinTimeline"/>
    <dgm:cxn modelId="{F43EEBBA-15AC-404D-A6EF-94AF148F32F9}" type="presParOf" srcId="{D767803E-3972-F349-8469-5A02B2A50D21}" destId="{038D58C6-82D6-2B46-9A97-BC54E24350EA}" srcOrd="3" destOrd="0" presId="urn:microsoft.com/office/officeart/2017/3/layout/DropPinTimeline"/>
    <dgm:cxn modelId="{9D285816-0A2F-8344-AF7E-650D8AC7BCF2}" type="presParOf" srcId="{D767803E-3972-F349-8469-5A02B2A50D21}" destId="{6C53DD16-8483-AD48-AD78-7045A2981DC9}" srcOrd="4" destOrd="0" presId="urn:microsoft.com/office/officeart/2017/3/layout/DropPinTimeline"/>
    <dgm:cxn modelId="{B1C3E9B0-C799-E94E-A2DD-A3D100E7CA9F}" type="presParOf" srcId="{D767803E-3972-F349-8469-5A02B2A50D21}" destId="{399D8078-9782-C94E-A98A-5A5E896049E8}" srcOrd="5" destOrd="0" presId="urn:microsoft.com/office/officeart/2017/3/layout/DropPinTimeline"/>
    <dgm:cxn modelId="{956FC2E5-D300-E647-9D85-C2574146A05E}" type="presParOf" srcId="{193F5BBD-F83A-0A4E-9709-30CD174115D7}" destId="{5CC133D6-A6ED-7848-9DD3-76E72A93919F}" srcOrd="5" destOrd="0" presId="urn:microsoft.com/office/officeart/2017/3/layout/DropPinTimeline"/>
    <dgm:cxn modelId="{39CF9360-FD87-DE4D-860C-4F7A91659972}" type="presParOf" srcId="{193F5BBD-F83A-0A4E-9709-30CD174115D7}" destId="{35012E92-B00F-584C-9EB7-B5F167761AA5}" srcOrd="6" destOrd="0" presId="urn:microsoft.com/office/officeart/2017/3/layout/DropPinTimeline"/>
    <dgm:cxn modelId="{17251A49-ECAD-5041-AF11-52625D9EEF52}" type="presParOf" srcId="{35012E92-B00F-584C-9EB7-B5F167761AA5}" destId="{6740773E-D50B-834E-AFF1-F35D4D33884C}" srcOrd="0" destOrd="0" presId="urn:microsoft.com/office/officeart/2017/3/layout/DropPinTimeline"/>
    <dgm:cxn modelId="{B06046D9-C191-A444-B26A-C559029C31B1}" type="presParOf" srcId="{35012E92-B00F-584C-9EB7-B5F167761AA5}" destId="{4653077B-258C-D045-80B0-DD22B7E707EA}" srcOrd="1" destOrd="0" presId="urn:microsoft.com/office/officeart/2017/3/layout/DropPinTimeline"/>
    <dgm:cxn modelId="{7058CEDC-8BC9-8442-AA2E-6EA44B541813}" type="presParOf" srcId="{4653077B-258C-D045-80B0-DD22B7E707EA}" destId="{98661432-82EB-F44F-AF9A-AAE6A604ECFF}" srcOrd="0" destOrd="0" presId="urn:microsoft.com/office/officeart/2017/3/layout/DropPinTimeline"/>
    <dgm:cxn modelId="{46C3AF23-F383-8244-B971-73D02780DF12}" type="presParOf" srcId="{4653077B-258C-D045-80B0-DD22B7E707EA}" destId="{720642B5-C195-8A4B-BB6A-76D18C2713F6}" srcOrd="1" destOrd="0" presId="urn:microsoft.com/office/officeart/2017/3/layout/DropPinTimeline"/>
    <dgm:cxn modelId="{B562F56B-093E-4C42-9D48-995708ED85BA}" type="presParOf" srcId="{35012E92-B00F-584C-9EB7-B5F167761AA5}" destId="{35C95508-0F20-D144-8EE3-4A6B8665F187}" srcOrd="2" destOrd="0" presId="urn:microsoft.com/office/officeart/2017/3/layout/DropPinTimeline"/>
    <dgm:cxn modelId="{24A3E44F-8664-DF4A-A0AA-BFB340C4F61F}" type="presParOf" srcId="{35012E92-B00F-584C-9EB7-B5F167761AA5}" destId="{0AA3C521-670A-EB49-9D6C-9C12D93D1EA6}" srcOrd="3" destOrd="0" presId="urn:microsoft.com/office/officeart/2017/3/layout/DropPinTimeline"/>
    <dgm:cxn modelId="{6FE718BD-E3EB-154A-90D5-866A0E043617}" type="presParOf" srcId="{35012E92-B00F-584C-9EB7-B5F167761AA5}" destId="{F2232000-0F64-374F-8071-558C72A933C6}" srcOrd="4" destOrd="0" presId="urn:microsoft.com/office/officeart/2017/3/layout/DropPinTimeline"/>
    <dgm:cxn modelId="{5074EE15-7FF1-B740-9C54-A5A5D5670E76}" type="presParOf" srcId="{35012E92-B00F-584C-9EB7-B5F167761AA5}" destId="{AAC5243C-AD38-DD41-B865-F0527CEE82B8}" srcOrd="5" destOrd="0" presId="urn:microsoft.com/office/officeart/2017/3/layout/DropPinTimeline"/>
    <dgm:cxn modelId="{77F5708C-6B9A-CB4B-AAFF-B7A0B226F533}" type="presParOf" srcId="{193F5BBD-F83A-0A4E-9709-30CD174115D7}" destId="{869ACBA9-FFC1-9449-95F9-AD3CC3BC8CB9}" srcOrd="7" destOrd="0" presId="urn:microsoft.com/office/officeart/2017/3/layout/DropPinTimeline"/>
    <dgm:cxn modelId="{6507898D-D603-4046-BF06-D1A0115CC5A4}" type="presParOf" srcId="{193F5BBD-F83A-0A4E-9709-30CD174115D7}" destId="{0A512229-F74B-0C4C-8DC1-86C6392DE8BE}" srcOrd="8" destOrd="0" presId="urn:microsoft.com/office/officeart/2017/3/layout/DropPinTimeline"/>
    <dgm:cxn modelId="{AE372FD8-331A-CB4E-8419-7598E02FB4BE}" type="presParOf" srcId="{0A512229-F74B-0C4C-8DC1-86C6392DE8BE}" destId="{0BFE5F0B-E466-D34B-9CA3-0C5D2BA1BDAE}" srcOrd="0" destOrd="0" presId="urn:microsoft.com/office/officeart/2017/3/layout/DropPinTimeline"/>
    <dgm:cxn modelId="{FB018486-78F8-C846-AD53-E5E3A68D74F0}" type="presParOf" srcId="{0A512229-F74B-0C4C-8DC1-86C6392DE8BE}" destId="{9FD49FBE-799D-A94C-8504-30DDC716B7DE}" srcOrd="1" destOrd="0" presId="urn:microsoft.com/office/officeart/2017/3/layout/DropPinTimeline"/>
    <dgm:cxn modelId="{2DC69782-F960-AD4D-BC19-3A44816C632D}" type="presParOf" srcId="{9FD49FBE-799D-A94C-8504-30DDC716B7DE}" destId="{519A94BA-C644-C34A-A2F1-4B5F2131EF01}" srcOrd="0" destOrd="0" presId="urn:microsoft.com/office/officeart/2017/3/layout/DropPinTimeline"/>
    <dgm:cxn modelId="{56D5F72C-55E6-FA40-9C9E-5E6C06FD4088}" type="presParOf" srcId="{9FD49FBE-799D-A94C-8504-30DDC716B7DE}" destId="{A955FF78-A5A6-064B-939D-A97D62128F21}" srcOrd="1" destOrd="0" presId="urn:microsoft.com/office/officeart/2017/3/layout/DropPinTimeline"/>
    <dgm:cxn modelId="{C967A57D-A386-8A4A-A06F-029099B5552D}" type="presParOf" srcId="{0A512229-F74B-0C4C-8DC1-86C6392DE8BE}" destId="{720BDB2D-AC7F-594A-80D4-505058AA7961}" srcOrd="2" destOrd="0" presId="urn:microsoft.com/office/officeart/2017/3/layout/DropPinTimeline"/>
    <dgm:cxn modelId="{DA72CEFE-32B1-4646-A292-C3D5CBD4B53C}" type="presParOf" srcId="{0A512229-F74B-0C4C-8DC1-86C6392DE8BE}" destId="{47C61125-B92F-4740-8BEE-947526D699A6}" srcOrd="3" destOrd="0" presId="urn:microsoft.com/office/officeart/2017/3/layout/DropPinTimeline"/>
    <dgm:cxn modelId="{0403ECE7-17C7-7547-9651-D70C5760912D}" type="presParOf" srcId="{0A512229-F74B-0C4C-8DC1-86C6392DE8BE}" destId="{3E39C537-3C9B-C74C-A809-8D55AC66301C}" srcOrd="4" destOrd="0" presId="urn:microsoft.com/office/officeart/2017/3/layout/DropPinTimeline"/>
    <dgm:cxn modelId="{8030A02C-969F-5943-A10E-D6D8F65A6D89}" type="presParOf" srcId="{0A512229-F74B-0C4C-8DC1-86C6392DE8BE}" destId="{76B074F4-FCA6-E84D-A7A5-84E9A629AF67}" srcOrd="5" destOrd="0" presId="urn:microsoft.com/office/officeart/2017/3/layout/DropPinTimeline"/>
    <dgm:cxn modelId="{C0F2691A-5853-454B-8609-4FBC4AED73B3}" type="presParOf" srcId="{193F5BBD-F83A-0A4E-9709-30CD174115D7}" destId="{C9F17E60-F73D-D24F-B907-2A8757224B60}" srcOrd="9" destOrd="0" presId="urn:microsoft.com/office/officeart/2017/3/layout/DropPinTimeline"/>
    <dgm:cxn modelId="{74E2F21D-1F39-1B45-B2AD-25C3A1597E7B}" type="presParOf" srcId="{193F5BBD-F83A-0A4E-9709-30CD174115D7}" destId="{2032DD42-F1CD-ED4C-B831-624A8E696325}" srcOrd="10" destOrd="0" presId="urn:microsoft.com/office/officeart/2017/3/layout/DropPinTimeline"/>
    <dgm:cxn modelId="{36327F8E-7A98-504B-819C-F30907BD88B3}" type="presParOf" srcId="{2032DD42-F1CD-ED4C-B831-624A8E696325}" destId="{618048EE-8ED4-B64A-8586-852B88D50498}" srcOrd="0" destOrd="0" presId="urn:microsoft.com/office/officeart/2017/3/layout/DropPinTimeline"/>
    <dgm:cxn modelId="{FE064473-0DC4-1D48-9A60-FBEEFAC8FCC4}" type="presParOf" srcId="{2032DD42-F1CD-ED4C-B831-624A8E696325}" destId="{E7FBA1A7-943A-CC40-8808-B72881406C36}" srcOrd="1" destOrd="0" presId="urn:microsoft.com/office/officeart/2017/3/layout/DropPinTimeline"/>
    <dgm:cxn modelId="{7495E25C-6979-254C-8D80-DC2E581A397D}" type="presParOf" srcId="{E7FBA1A7-943A-CC40-8808-B72881406C36}" destId="{08BACD3B-6072-6743-BFEC-CEE78F823876}" srcOrd="0" destOrd="0" presId="urn:microsoft.com/office/officeart/2017/3/layout/DropPinTimeline"/>
    <dgm:cxn modelId="{77E6B034-CCCE-8342-93C5-935E4D4C39D4}" type="presParOf" srcId="{E7FBA1A7-943A-CC40-8808-B72881406C36}" destId="{3CCF1E27-AD1C-0347-B656-76574878BE86}" srcOrd="1" destOrd="0" presId="urn:microsoft.com/office/officeart/2017/3/layout/DropPinTimeline"/>
    <dgm:cxn modelId="{02AFBB90-A0E9-C14A-B71F-20C1088A2777}" type="presParOf" srcId="{2032DD42-F1CD-ED4C-B831-624A8E696325}" destId="{9B702867-96ED-E24E-9366-5BD53CCB8729}" srcOrd="2" destOrd="0" presId="urn:microsoft.com/office/officeart/2017/3/layout/DropPinTimeline"/>
    <dgm:cxn modelId="{742C1B6B-A809-0441-A337-5A6FC8CC0271}" type="presParOf" srcId="{2032DD42-F1CD-ED4C-B831-624A8E696325}" destId="{63F378B7-E38E-364C-969C-453CF50897B1}" srcOrd="3" destOrd="0" presId="urn:microsoft.com/office/officeart/2017/3/layout/DropPinTimeline"/>
    <dgm:cxn modelId="{2EA2917E-5B6B-4E4E-AAEF-D360ABF2906E}" type="presParOf" srcId="{2032DD42-F1CD-ED4C-B831-624A8E696325}" destId="{C4FB1AA8-99DC-4349-AC2F-077EF17DF8A5}" srcOrd="4" destOrd="0" presId="urn:microsoft.com/office/officeart/2017/3/layout/DropPinTimeline"/>
    <dgm:cxn modelId="{68FD2320-D9BA-C644-BE47-DDA1A9517055}" type="presParOf" srcId="{2032DD42-F1CD-ED4C-B831-624A8E696325}" destId="{A5B90802-6359-524D-9E1C-7AD44E711251}" srcOrd="5" destOrd="0" presId="urn:microsoft.com/office/officeart/2017/3/layout/DropPinTimeline"/>
    <dgm:cxn modelId="{F9EF21F4-2922-2942-B854-BE7B1959C5E6}" type="presParOf" srcId="{193F5BBD-F83A-0A4E-9709-30CD174115D7}" destId="{A7AB2B94-3963-1D49-B9DD-78A1C71FB913}" srcOrd="11" destOrd="0" presId="urn:microsoft.com/office/officeart/2017/3/layout/DropPinTimeline"/>
    <dgm:cxn modelId="{240DF2D4-B09A-9F46-AC51-5F4531063792}" type="presParOf" srcId="{193F5BBD-F83A-0A4E-9709-30CD174115D7}" destId="{61AEF9CB-96C6-4C47-A1F9-1D30E50F6815}" srcOrd="12" destOrd="0" presId="urn:microsoft.com/office/officeart/2017/3/layout/DropPinTimeline"/>
    <dgm:cxn modelId="{8E0C8941-3E7A-7A4C-921A-91BA68E9D5FB}" type="presParOf" srcId="{61AEF9CB-96C6-4C47-A1F9-1D30E50F6815}" destId="{075FDF97-E0E3-2344-9C03-5D2BFC707655}" srcOrd="0" destOrd="0" presId="urn:microsoft.com/office/officeart/2017/3/layout/DropPinTimeline"/>
    <dgm:cxn modelId="{B359BF16-47AD-0A4F-B88A-86AB25F5A6B2}" type="presParOf" srcId="{61AEF9CB-96C6-4C47-A1F9-1D30E50F6815}" destId="{48EF2DF1-96A9-6743-82BC-E68E024AD068}" srcOrd="1" destOrd="0" presId="urn:microsoft.com/office/officeart/2017/3/layout/DropPinTimeline"/>
    <dgm:cxn modelId="{9F9184FF-745B-4745-ADF4-7C10F9A2DB67}" type="presParOf" srcId="{48EF2DF1-96A9-6743-82BC-E68E024AD068}" destId="{AD5756AA-59F8-5743-969B-3570EC69DD39}" srcOrd="0" destOrd="0" presId="urn:microsoft.com/office/officeart/2017/3/layout/DropPinTimeline"/>
    <dgm:cxn modelId="{0E3AD7CB-8803-8044-AE64-3D23156C4DD4}" type="presParOf" srcId="{48EF2DF1-96A9-6743-82BC-E68E024AD068}" destId="{33795FA4-80CB-8D4B-8889-C564F24DF9A7}" srcOrd="1" destOrd="0" presId="urn:microsoft.com/office/officeart/2017/3/layout/DropPinTimeline"/>
    <dgm:cxn modelId="{53EFC2C2-1143-034E-B9C5-E516C805038C}" type="presParOf" srcId="{61AEF9CB-96C6-4C47-A1F9-1D30E50F6815}" destId="{67B83D3B-D4F8-7347-985C-BCD6C639AD5D}" srcOrd="2" destOrd="0" presId="urn:microsoft.com/office/officeart/2017/3/layout/DropPinTimeline"/>
    <dgm:cxn modelId="{BB54C07B-A25E-A147-8E1A-BC64807EBF24}" type="presParOf" srcId="{61AEF9CB-96C6-4C47-A1F9-1D30E50F6815}" destId="{515B3588-883D-BC4B-83C5-2C5C7B0A6134}" srcOrd="3" destOrd="0" presId="urn:microsoft.com/office/officeart/2017/3/layout/DropPinTimeline"/>
    <dgm:cxn modelId="{E81CE684-5928-4640-8B97-880CC34B6CDA}" type="presParOf" srcId="{61AEF9CB-96C6-4C47-A1F9-1D30E50F6815}" destId="{10BBEB98-AE88-C64B-8C98-91875002CBC7}" srcOrd="4" destOrd="0" presId="urn:microsoft.com/office/officeart/2017/3/layout/DropPinTimeline"/>
    <dgm:cxn modelId="{113F7C56-3287-C04B-B8C3-7D10E501347A}" type="presParOf" srcId="{61AEF9CB-96C6-4C47-A1F9-1D30E50F6815}" destId="{0EE03E68-7D93-B44D-A062-3D6D0D610EA4}" srcOrd="5" destOrd="0" presId="urn:microsoft.com/office/officeart/2017/3/layout/DropPinTimeline"/>
    <dgm:cxn modelId="{346E4A21-397D-7F46-8B3D-273288F1C066}" type="presParOf" srcId="{193F5BBD-F83A-0A4E-9709-30CD174115D7}" destId="{60E8F119-2AC8-8443-9A4A-00F1E40650BD}" srcOrd="13" destOrd="0" presId="urn:microsoft.com/office/officeart/2017/3/layout/DropPinTimeline"/>
    <dgm:cxn modelId="{273BFCEF-0B4B-1046-958F-C1B431B4E66C}" type="presParOf" srcId="{193F5BBD-F83A-0A4E-9709-30CD174115D7}" destId="{A0A4DCDE-CEDE-344C-B797-30EB2A5AC24E}" srcOrd="14" destOrd="0" presId="urn:microsoft.com/office/officeart/2017/3/layout/DropPinTimeline"/>
    <dgm:cxn modelId="{7B957CDE-0B74-E749-BB32-CC206170DD22}" type="presParOf" srcId="{A0A4DCDE-CEDE-344C-B797-30EB2A5AC24E}" destId="{A1D51C6C-3811-3742-A988-99292D425B66}" srcOrd="0" destOrd="0" presId="urn:microsoft.com/office/officeart/2017/3/layout/DropPinTimeline"/>
    <dgm:cxn modelId="{83CF75AF-BEFA-9242-93D8-77733ACA49B0}" type="presParOf" srcId="{A0A4DCDE-CEDE-344C-B797-30EB2A5AC24E}" destId="{7D506EE8-9BC4-9E41-B983-8B1F9D84CE62}" srcOrd="1" destOrd="0" presId="urn:microsoft.com/office/officeart/2017/3/layout/DropPinTimeline"/>
    <dgm:cxn modelId="{32BAB232-0C14-E741-9240-1F122754FD65}" type="presParOf" srcId="{7D506EE8-9BC4-9E41-B983-8B1F9D84CE62}" destId="{7A64CBE7-1865-5F42-B975-47C8657483C5}" srcOrd="0" destOrd="0" presId="urn:microsoft.com/office/officeart/2017/3/layout/DropPinTimeline"/>
    <dgm:cxn modelId="{889EB3F7-5728-3248-B575-E9829370132E}" type="presParOf" srcId="{7D506EE8-9BC4-9E41-B983-8B1F9D84CE62}" destId="{F1C0A891-A675-7D47-88E9-A88C662C493B}" srcOrd="1" destOrd="0" presId="urn:microsoft.com/office/officeart/2017/3/layout/DropPinTimeline"/>
    <dgm:cxn modelId="{4C9D2DEF-9A81-2B44-BB21-64B74297AFB1}" type="presParOf" srcId="{A0A4DCDE-CEDE-344C-B797-30EB2A5AC24E}" destId="{FF7DB0E6-BFD3-A24F-B2C4-F3BE145085DE}" srcOrd="2" destOrd="0" presId="urn:microsoft.com/office/officeart/2017/3/layout/DropPinTimeline"/>
    <dgm:cxn modelId="{D8E9BD90-3CCD-AC4F-9F39-1D65210C023B}" type="presParOf" srcId="{A0A4DCDE-CEDE-344C-B797-30EB2A5AC24E}" destId="{751400FC-0C6D-9B45-8AF3-D7C6CF55F8F6}" srcOrd="3" destOrd="0" presId="urn:microsoft.com/office/officeart/2017/3/layout/DropPinTimeline"/>
    <dgm:cxn modelId="{204AB177-649E-964F-AE39-CB56EBF7DF92}" type="presParOf" srcId="{A0A4DCDE-CEDE-344C-B797-30EB2A5AC24E}" destId="{8C903ACC-ACFA-1B4E-BADA-BF2289171A2C}" srcOrd="4" destOrd="0" presId="urn:microsoft.com/office/officeart/2017/3/layout/DropPinTimeline"/>
    <dgm:cxn modelId="{BC972DED-17CC-6349-BA0A-E5439FE3B80D}" type="presParOf" srcId="{A0A4DCDE-CEDE-344C-B797-30EB2A5AC24E}" destId="{CD005E09-73D9-0C4B-849C-3135B2E3ACEA}" srcOrd="5" destOrd="0" presId="urn:microsoft.com/office/officeart/2017/3/layout/DropPinTimeline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45F3354-1091-4BAB-AECF-1955B1BFBD4B}" type="doc">
      <dgm:prSet loTypeId="urn:microsoft.com/office/officeart/2008/layout/LinedList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EB0A2B18-4FE3-4855-AA7A-3103B81D166A}">
      <dgm:prSet custT="1"/>
      <dgm:spPr/>
      <dgm:t>
        <a:bodyPr anchor="ctr"/>
        <a:lstStyle/>
        <a:p>
          <a:pPr rtl="0">
            <a:lnSpc>
              <a:spcPct val="100000"/>
            </a:lnSpc>
          </a:pPr>
          <a:r>
            <a:rPr lang="fr-FR" sz="2000" dirty="0">
              <a:latin typeface="Aptos Display" panose="02110004020202020204"/>
            </a:rPr>
            <a:t>Issu</a:t>
          </a:r>
          <a:r>
            <a:rPr lang="fr-FR" sz="2000" dirty="0"/>
            <a:t> </a:t>
          </a:r>
          <a:r>
            <a:rPr lang="fr-FR" sz="2000" dirty="0">
              <a:latin typeface="Aptos Display" panose="02110004020202020204"/>
            </a:rPr>
            <a:t>de</a:t>
          </a:r>
          <a:r>
            <a:rPr lang="fr-FR" sz="2000" dirty="0"/>
            <a:t> combustion et la </a:t>
          </a:r>
          <a:r>
            <a:rPr lang="fr-FR" sz="2000" b="1" dirty="0"/>
            <a:t>respiration cellulaire </a:t>
          </a:r>
        </a:p>
      </dgm:t>
    </dgm:pt>
    <dgm:pt modelId="{69F547CF-6912-40BC-B08E-468F5F72C79D}" type="parTrans" cxnId="{3ACF04F2-F837-424C-BC31-6A2B2EF8466E}">
      <dgm:prSet/>
      <dgm:spPr/>
      <dgm:t>
        <a:bodyPr/>
        <a:lstStyle/>
        <a:p>
          <a:endParaRPr lang="en-US"/>
        </a:p>
      </dgm:t>
    </dgm:pt>
    <dgm:pt modelId="{29A5CAD6-5351-4C0A-A006-ED651A5CD123}" type="sibTrans" cxnId="{3ACF04F2-F837-424C-BC31-6A2B2EF8466E}">
      <dgm:prSet/>
      <dgm:spPr/>
      <dgm:t>
        <a:bodyPr/>
        <a:lstStyle/>
        <a:p>
          <a:endParaRPr lang="en-US"/>
        </a:p>
      </dgm:t>
    </dgm:pt>
    <dgm:pt modelId="{017E251C-B381-41D3-B53B-A3FB07B2A8BB}">
      <dgm:prSet custT="1"/>
      <dgm:spPr/>
      <dgm:t>
        <a:bodyPr anchor="ctr"/>
        <a:lstStyle/>
        <a:p>
          <a:pPr>
            <a:lnSpc>
              <a:spcPct val="100000"/>
            </a:lnSpc>
          </a:pPr>
          <a:r>
            <a:rPr lang="fr-FR" sz="2000" dirty="0"/>
            <a:t>Fait partie des rejets organiques expirés, comme les gouttelettes et aérosols</a:t>
          </a:r>
          <a:endParaRPr lang="en-US" sz="2000" dirty="0"/>
        </a:p>
      </dgm:t>
    </dgm:pt>
    <dgm:pt modelId="{B50A9878-C55F-429A-BDB4-787128163969}" type="parTrans" cxnId="{5E11F084-9CC4-42F4-A399-67BA27937046}">
      <dgm:prSet/>
      <dgm:spPr/>
      <dgm:t>
        <a:bodyPr/>
        <a:lstStyle/>
        <a:p>
          <a:endParaRPr lang="en-US"/>
        </a:p>
      </dgm:t>
    </dgm:pt>
    <dgm:pt modelId="{B0C4E9D5-BEF0-42C5-AAB5-994EE7938D28}" type="sibTrans" cxnId="{5E11F084-9CC4-42F4-A399-67BA27937046}">
      <dgm:prSet/>
      <dgm:spPr/>
      <dgm:t>
        <a:bodyPr/>
        <a:lstStyle/>
        <a:p>
          <a:endParaRPr lang="en-US"/>
        </a:p>
      </dgm:t>
    </dgm:pt>
    <dgm:pt modelId="{C711486D-B82C-46D2-A8AD-E93EBB374186}">
      <dgm:prSet custT="1"/>
      <dgm:spPr/>
      <dgm:t>
        <a:bodyPr anchor="ctr"/>
        <a:lstStyle/>
        <a:p>
          <a:pPr rtl="0">
            <a:lnSpc>
              <a:spcPct val="100000"/>
            </a:lnSpc>
          </a:pPr>
          <a:r>
            <a:rPr lang="fr-FR" sz="2000" dirty="0"/>
            <a:t>Son élévation est Indicateur de confinement de l’air des locaux</a:t>
          </a:r>
          <a:r>
            <a:rPr lang="fr-FR" sz="2000" dirty="0">
              <a:latin typeface="Aptos Display" panose="02110004020202020204"/>
            </a:rPr>
            <a:t>, est donc une substance chimique </a:t>
          </a:r>
          <a:r>
            <a:rPr lang="fr-FR" sz="2000" b="1" i="1" dirty="0">
              <a:latin typeface="Aptos Display" panose="02110004020202020204"/>
            </a:rPr>
            <a:t>MARQUEUR de la QAI </a:t>
          </a:r>
          <a:r>
            <a:rPr lang="fr-FR" sz="1600" b="0" i="0" dirty="0">
              <a:latin typeface="Aptos Display" panose="02110004020202020204"/>
            </a:rPr>
            <a:t>(SPF 2024)</a:t>
          </a:r>
          <a:endParaRPr lang="en-US" sz="2000" b="0" i="0" dirty="0"/>
        </a:p>
      </dgm:t>
    </dgm:pt>
    <dgm:pt modelId="{28465E21-1350-450E-A784-D1685F928B3C}" type="parTrans" cxnId="{B95E30D8-8785-4839-BFC9-95F93A3C237F}">
      <dgm:prSet/>
      <dgm:spPr/>
      <dgm:t>
        <a:bodyPr/>
        <a:lstStyle/>
        <a:p>
          <a:endParaRPr lang="en-US"/>
        </a:p>
      </dgm:t>
    </dgm:pt>
    <dgm:pt modelId="{628728DB-5238-4525-870B-827DE27C511C}" type="sibTrans" cxnId="{B95E30D8-8785-4839-BFC9-95F93A3C237F}">
      <dgm:prSet/>
      <dgm:spPr/>
      <dgm:t>
        <a:bodyPr/>
        <a:lstStyle/>
        <a:p>
          <a:endParaRPr lang="en-US"/>
        </a:p>
      </dgm:t>
    </dgm:pt>
    <dgm:pt modelId="{31C94B28-02B0-43D4-933C-339A684CA17E}">
      <dgm:prSet custT="1"/>
      <dgm:spPr/>
      <dgm:t>
        <a:bodyPr anchor="ctr"/>
        <a:lstStyle/>
        <a:p>
          <a:pPr>
            <a:lnSpc>
              <a:spcPct val="100000"/>
            </a:lnSpc>
          </a:pPr>
          <a:r>
            <a:rPr lang="fr-FR" sz="2000" dirty="0"/>
            <a:t>Contribue à l’acidification des aérosols, améliorant l’</a:t>
          </a:r>
          <a:r>
            <a:rPr lang="fr-FR" sz="2000" dirty="0" err="1"/>
            <a:t>aérostabilité</a:t>
          </a:r>
          <a:r>
            <a:rPr lang="fr-FR" sz="2000" dirty="0"/>
            <a:t> de SARS-Cov2  de 500 à 800ppm! (</a:t>
          </a:r>
          <a:r>
            <a:rPr lang="fr-FR" sz="1600" dirty="0"/>
            <a:t>Nature 04/2024)</a:t>
          </a:r>
          <a:endParaRPr lang="en-US" sz="2000" dirty="0"/>
        </a:p>
      </dgm:t>
    </dgm:pt>
    <dgm:pt modelId="{17CCBCA1-6CE9-460E-B0CB-CD2FBEED6C25}" type="parTrans" cxnId="{F471A4EB-52C6-433A-9D6C-0F4726AF0D41}">
      <dgm:prSet/>
      <dgm:spPr/>
      <dgm:t>
        <a:bodyPr/>
        <a:lstStyle/>
        <a:p>
          <a:endParaRPr lang="en-US"/>
        </a:p>
      </dgm:t>
    </dgm:pt>
    <dgm:pt modelId="{B376C616-161E-4889-B261-04FFFA253C5B}" type="sibTrans" cxnId="{F471A4EB-52C6-433A-9D6C-0F4726AF0D41}">
      <dgm:prSet/>
      <dgm:spPr/>
      <dgm:t>
        <a:bodyPr/>
        <a:lstStyle/>
        <a:p>
          <a:endParaRPr lang="en-US"/>
        </a:p>
      </dgm:t>
    </dgm:pt>
    <dgm:pt modelId="{4422A1FF-0DF2-2547-93F0-BA32AC162B05}">
      <dgm:prSet custT="1"/>
      <dgm:spPr/>
      <dgm:t>
        <a:bodyPr anchor="ctr"/>
        <a:lstStyle/>
        <a:p>
          <a:pPr>
            <a:lnSpc>
              <a:spcPct val="100000"/>
            </a:lnSpc>
          </a:pPr>
          <a:r>
            <a:rPr lang="fr-FR" sz="2000"/>
            <a:t>Est </a:t>
          </a:r>
          <a:r>
            <a:rPr lang="fr-FR" sz="2000" b="0" i="0" u="none"/>
            <a:t>associé à une diminution des performances cognitives: mémoire, attention, langage etc. </a:t>
          </a:r>
          <a:r>
            <a:rPr lang="fr-FR" sz="1600" b="0" i="0" u="none"/>
            <a:t>(SPF, </a:t>
          </a:r>
          <a:r>
            <a:rPr lang="fr-FR" sz="1600" b="0" i="0" u="none" err="1"/>
            <a:t>COGfx</a:t>
          </a:r>
          <a:r>
            <a:rPr lang="fr-FR" sz="1600" b="0" i="0" u="none"/>
            <a:t>  J ALLEN…)</a:t>
          </a:r>
          <a:endParaRPr lang="en-US" sz="2000"/>
        </a:p>
      </dgm:t>
    </dgm:pt>
    <dgm:pt modelId="{F25F6540-455E-964E-AED1-FED9D3C19DB6}" type="parTrans" cxnId="{D95E5149-B4D4-EC4F-B55C-7A68EB9050F7}">
      <dgm:prSet/>
      <dgm:spPr/>
      <dgm:t>
        <a:bodyPr/>
        <a:lstStyle/>
        <a:p>
          <a:endParaRPr lang="fr-FR"/>
        </a:p>
      </dgm:t>
    </dgm:pt>
    <dgm:pt modelId="{DFB95D90-E39A-BC47-B1F0-F7D984FD59B0}" type="sibTrans" cxnId="{D95E5149-B4D4-EC4F-B55C-7A68EB9050F7}">
      <dgm:prSet/>
      <dgm:spPr/>
      <dgm:t>
        <a:bodyPr/>
        <a:lstStyle/>
        <a:p>
          <a:endParaRPr lang="fr-FR"/>
        </a:p>
      </dgm:t>
    </dgm:pt>
    <dgm:pt modelId="{3D4A5C37-DC13-B249-B55E-04B97943703C}">
      <dgm:prSet custT="1"/>
      <dgm:spPr/>
      <dgm:t>
        <a:bodyPr anchor="ctr"/>
        <a:lstStyle/>
        <a:p>
          <a:pPr>
            <a:lnSpc>
              <a:spcPct val="100000"/>
            </a:lnSpc>
          </a:pPr>
          <a:r>
            <a:rPr lang="fr-FR" sz="2000" b="0" i="0" u="none" dirty="0"/>
            <a:t>Et en présence de personnes sources, est associé à l’augmentation de la concentration d’agents infectieux aéroportés. </a:t>
          </a:r>
          <a:r>
            <a:rPr lang="fr-FR" sz="1600" b="0" i="0" u="none" dirty="0"/>
            <a:t>(HCSP 2022)</a:t>
          </a:r>
          <a:endParaRPr lang="en-US" sz="2000" dirty="0"/>
        </a:p>
      </dgm:t>
    </dgm:pt>
    <dgm:pt modelId="{4281BE8C-EE24-7445-BCB6-DAE62FEFDAA1}" type="parTrans" cxnId="{F50D0255-12C5-4C49-8BDA-B8E936198D54}">
      <dgm:prSet/>
      <dgm:spPr/>
      <dgm:t>
        <a:bodyPr/>
        <a:lstStyle/>
        <a:p>
          <a:endParaRPr lang="fr-FR"/>
        </a:p>
      </dgm:t>
    </dgm:pt>
    <dgm:pt modelId="{21A0ABED-2F6E-134F-9812-B3044D256529}" type="sibTrans" cxnId="{F50D0255-12C5-4C49-8BDA-B8E936198D54}">
      <dgm:prSet/>
      <dgm:spPr/>
      <dgm:t>
        <a:bodyPr/>
        <a:lstStyle/>
        <a:p>
          <a:endParaRPr lang="fr-FR"/>
        </a:p>
      </dgm:t>
    </dgm:pt>
    <dgm:pt modelId="{B303415B-0210-FD4F-98FF-2D4A412819F6}" type="pres">
      <dgm:prSet presAssocID="{E45F3354-1091-4BAB-AECF-1955B1BFBD4B}" presName="vert0" presStyleCnt="0">
        <dgm:presLayoutVars>
          <dgm:dir/>
          <dgm:animOne val="branch"/>
          <dgm:animLvl val="lvl"/>
        </dgm:presLayoutVars>
      </dgm:prSet>
      <dgm:spPr/>
    </dgm:pt>
    <dgm:pt modelId="{C1F61C7D-8759-7342-B912-311C8DED6CF9}" type="pres">
      <dgm:prSet presAssocID="{EB0A2B18-4FE3-4855-AA7A-3103B81D166A}" presName="thickLine" presStyleLbl="alignNode1" presStyleIdx="0" presStyleCnt="6"/>
      <dgm:spPr/>
    </dgm:pt>
    <dgm:pt modelId="{34628FCA-1463-0E49-A2FB-6EA59E313DF5}" type="pres">
      <dgm:prSet presAssocID="{EB0A2B18-4FE3-4855-AA7A-3103B81D166A}" presName="horz1" presStyleCnt="0"/>
      <dgm:spPr/>
    </dgm:pt>
    <dgm:pt modelId="{78CCE94A-79A7-E648-9112-695E2BA40877}" type="pres">
      <dgm:prSet presAssocID="{EB0A2B18-4FE3-4855-AA7A-3103B81D166A}" presName="tx1" presStyleLbl="revTx" presStyleIdx="0" presStyleCnt="6"/>
      <dgm:spPr/>
    </dgm:pt>
    <dgm:pt modelId="{4D2339FC-79AA-5E4F-9B15-D5A737F58E7E}" type="pres">
      <dgm:prSet presAssocID="{EB0A2B18-4FE3-4855-AA7A-3103B81D166A}" presName="vert1" presStyleCnt="0"/>
      <dgm:spPr/>
    </dgm:pt>
    <dgm:pt modelId="{22E62C99-5903-8146-A3F7-DCF903070B37}" type="pres">
      <dgm:prSet presAssocID="{017E251C-B381-41D3-B53B-A3FB07B2A8BB}" presName="thickLine" presStyleLbl="alignNode1" presStyleIdx="1" presStyleCnt="6" custLinFactNeighborX="5" custLinFactNeighborY="-26528"/>
      <dgm:spPr/>
    </dgm:pt>
    <dgm:pt modelId="{B3B4728D-418B-9D41-A397-D5AC98201B50}" type="pres">
      <dgm:prSet presAssocID="{017E251C-B381-41D3-B53B-A3FB07B2A8BB}" presName="horz1" presStyleCnt="0"/>
      <dgm:spPr/>
    </dgm:pt>
    <dgm:pt modelId="{16F73125-2211-B24A-BE5A-C5DEBF9B9B86}" type="pres">
      <dgm:prSet presAssocID="{017E251C-B381-41D3-B53B-A3FB07B2A8BB}" presName="tx1" presStyleLbl="revTx" presStyleIdx="1" presStyleCnt="6"/>
      <dgm:spPr/>
    </dgm:pt>
    <dgm:pt modelId="{6DD6B5EE-9022-F94D-8D3D-4867FC0305F6}" type="pres">
      <dgm:prSet presAssocID="{017E251C-B381-41D3-B53B-A3FB07B2A8BB}" presName="vert1" presStyleCnt="0"/>
      <dgm:spPr/>
    </dgm:pt>
    <dgm:pt modelId="{65789087-050E-B744-B8F9-4B6B759B8FC3}" type="pres">
      <dgm:prSet presAssocID="{C711486D-B82C-46D2-A8AD-E93EBB374186}" presName="thickLine" presStyleLbl="alignNode1" presStyleIdx="2" presStyleCnt="6"/>
      <dgm:spPr/>
    </dgm:pt>
    <dgm:pt modelId="{0AA5BCE6-4639-A44D-B420-154F3DE0D5FA}" type="pres">
      <dgm:prSet presAssocID="{C711486D-B82C-46D2-A8AD-E93EBB374186}" presName="horz1" presStyleCnt="0"/>
      <dgm:spPr/>
    </dgm:pt>
    <dgm:pt modelId="{4ACA1A6A-2168-7546-A2D4-C2AED4BEDF3F}" type="pres">
      <dgm:prSet presAssocID="{C711486D-B82C-46D2-A8AD-E93EBB374186}" presName="tx1" presStyleLbl="revTx" presStyleIdx="2" presStyleCnt="6"/>
      <dgm:spPr/>
    </dgm:pt>
    <dgm:pt modelId="{831C8EC1-4277-1E46-A9B9-B9CBBBB384AE}" type="pres">
      <dgm:prSet presAssocID="{C711486D-B82C-46D2-A8AD-E93EBB374186}" presName="vert1" presStyleCnt="0"/>
      <dgm:spPr/>
    </dgm:pt>
    <dgm:pt modelId="{842B23C8-BD1E-024A-A045-A4C1C9322CF7}" type="pres">
      <dgm:prSet presAssocID="{3D4A5C37-DC13-B249-B55E-04B97943703C}" presName="thickLine" presStyleLbl="alignNode1" presStyleIdx="3" presStyleCnt="6"/>
      <dgm:spPr/>
    </dgm:pt>
    <dgm:pt modelId="{C9B0C596-EF5C-B34E-B70D-7BD07A804460}" type="pres">
      <dgm:prSet presAssocID="{3D4A5C37-DC13-B249-B55E-04B97943703C}" presName="horz1" presStyleCnt="0"/>
      <dgm:spPr/>
    </dgm:pt>
    <dgm:pt modelId="{72CB7648-DFDF-3A44-B7C3-60C6ACCCB5CD}" type="pres">
      <dgm:prSet presAssocID="{3D4A5C37-DC13-B249-B55E-04B97943703C}" presName="tx1" presStyleLbl="revTx" presStyleIdx="3" presStyleCnt="6"/>
      <dgm:spPr/>
    </dgm:pt>
    <dgm:pt modelId="{6CB05A5D-FA33-ED4C-9F3B-E6119CEC904E}" type="pres">
      <dgm:prSet presAssocID="{3D4A5C37-DC13-B249-B55E-04B97943703C}" presName="vert1" presStyleCnt="0"/>
      <dgm:spPr/>
    </dgm:pt>
    <dgm:pt modelId="{14CDC204-C7E6-F747-B2A5-C7C55809F2EE}" type="pres">
      <dgm:prSet presAssocID="{4422A1FF-0DF2-2547-93F0-BA32AC162B05}" presName="thickLine" presStyleLbl="alignNode1" presStyleIdx="4" presStyleCnt="6" custLinFactNeighborX="5" custLinFactNeighborY="14284"/>
      <dgm:spPr/>
    </dgm:pt>
    <dgm:pt modelId="{38D0C2D9-5C77-4F4B-9500-57C557592F4F}" type="pres">
      <dgm:prSet presAssocID="{4422A1FF-0DF2-2547-93F0-BA32AC162B05}" presName="horz1" presStyleCnt="0"/>
      <dgm:spPr/>
    </dgm:pt>
    <dgm:pt modelId="{F0A2B6E3-F561-5348-873C-3FAF131F4461}" type="pres">
      <dgm:prSet presAssocID="{4422A1FF-0DF2-2547-93F0-BA32AC162B05}" presName="tx1" presStyleLbl="revTx" presStyleIdx="4" presStyleCnt="6"/>
      <dgm:spPr/>
    </dgm:pt>
    <dgm:pt modelId="{42461C0D-4B4C-1D42-9A64-10935EDB96FA}" type="pres">
      <dgm:prSet presAssocID="{4422A1FF-0DF2-2547-93F0-BA32AC162B05}" presName="vert1" presStyleCnt="0"/>
      <dgm:spPr/>
    </dgm:pt>
    <dgm:pt modelId="{153F609E-6888-0943-AAB5-343530869F68}" type="pres">
      <dgm:prSet presAssocID="{31C94B28-02B0-43D4-933C-339A684CA17E}" presName="thickLine" presStyleLbl="alignNode1" presStyleIdx="5" presStyleCnt="6"/>
      <dgm:spPr/>
    </dgm:pt>
    <dgm:pt modelId="{3B1E35EE-2764-D641-AB13-A8A25E0F464D}" type="pres">
      <dgm:prSet presAssocID="{31C94B28-02B0-43D4-933C-339A684CA17E}" presName="horz1" presStyleCnt="0"/>
      <dgm:spPr/>
    </dgm:pt>
    <dgm:pt modelId="{DFC30DBB-3A4B-C844-9DB5-524A51DA8C21}" type="pres">
      <dgm:prSet presAssocID="{31C94B28-02B0-43D4-933C-339A684CA17E}" presName="tx1" presStyleLbl="revTx" presStyleIdx="5" presStyleCnt="6"/>
      <dgm:spPr/>
    </dgm:pt>
    <dgm:pt modelId="{7FE90615-D9DA-9641-A4BE-86D1ECF9EA6C}" type="pres">
      <dgm:prSet presAssocID="{31C94B28-02B0-43D4-933C-339A684CA17E}" presName="vert1" presStyleCnt="0"/>
      <dgm:spPr/>
    </dgm:pt>
  </dgm:ptLst>
  <dgm:cxnLst>
    <dgm:cxn modelId="{27B34205-133A-F749-86DF-263B37A46B7D}" type="presOf" srcId="{017E251C-B381-41D3-B53B-A3FB07B2A8BB}" destId="{16F73125-2211-B24A-BE5A-C5DEBF9B9B86}" srcOrd="0" destOrd="0" presId="urn:microsoft.com/office/officeart/2008/layout/LinedList"/>
    <dgm:cxn modelId="{9C1D9238-2135-4F44-9116-232A7EE16E9A}" type="presOf" srcId="{C711486D-B82C-46D2-A8AD-E93EBB374186}" destId="{4ACA1A6A-2168-7546-A2D4-C2AED4BEDF3F}" srcOrd="0" destOrd="0" presId="urn:microsoft.com/office/officeart/2008/layout/LinedList"/>
    <dgm:cxn modelId="{89DB7639-34C9-7E45-81D3-0656E00DD363}" type="presOf" srcId="{EB0A2B18-4FE3-4855-AA7A-3103B81D166A}" destId="{78CCE94A-79A7-E648-9112-695E2BA40877}" srcOrd="0" destOrd="0" presId="urn:microsoft.com/office/officeart/2008/layout/LinedList"/>
    <dgm:cxn modelId="{D95E5149-B4D4-EC4F-B55C-7A68EB9050F7}" srcId="{E45F3354-1091-4BAB-AECF-1955B1BFBD4B}" destId="{4422A1FF-0DF2-2547-93F0-BA32AC162B05}" srcOrd="4" destOrd="0" parTransId="{F25F6540-455E-964E-AED1-FED9D3C19DB6}" sibTransId="{DFB95D90-E39A-BC47-B1F0-F7D984FD59B0}"/>
    <dgm:cxn modelId="{D77ED54C-AF6A-534B-B9D7-E9DEC40D26F4}" type="presOf" srcId="{E45F3354-1091-4BAB-AECF-1955B1BFBD4B}" destId="{B303415B-0210-FD4F-98FF-2D4A412819F6}" srcOrd="0" destOrd="0" presId="urn:microsoft.com/office/officeart/2008/layout/LinedList"/>
    <dgm:cxn modelId="{F50D0255-12C5-4C49-8BDA-B8E936198D54}" srcId="{E45F3354-1091-4BAB-AECF-1955B1BFBD4B}" destId="{3D4A5C37-DC13-B249-B55E-04B97943703C}" srcOrd="3" destOrd="0" parTransId="{4281BE8C-EE24-7445-BCB6-DAE62FEFDAA1}" sibTransId="{21A0ABED-2F6E-134F-9812-B3044D256529}"/>
    <dgm:cxn modelId="{5E11F084-9CC4-42F4-A399-67BA27937046}" srcId="{E45F3354-1091-4BAB-AECF-1955B1BFBD4B}" destId="{017E251C-B381-41D3-B53B-A3FB07B2A8BB}" srcOrd="1" destOrd="0" parTransId="{B50A9878-C55F-429A-BDB4-787128163969}" sibTransId="{B0C4E9D5-BEF0-42C5-AAB5-994EE7938D28}"/>
    <dgm:cxn modelId="{FA696B8C-A136-0F4B-966E-B3680E178DB4}" type="presOf" srcId="{3D4A5C37-DC13-B249-B55E-04B97943703C}" destId="{72CB7648-DFDF-3A44-B7C3-60C6ACCCB5CD}" srcOrd="0" destOrd="0" presId="urn:microsoft.com/office/officeart/2008/layout/LinedList"/>
    <dgm:cxn modelId="{CA98E4CF-BA58-8349-82E0-5077C5030842}" type="presOf" srcId="{31C94B28-02B0-43D4-933C-339A684CA17E}" destId="{DFC30DBB-3A4B-C844-9DB5-524A51DA8C21}" srcOrd="0" destOrd="0" presId="urn:microsoft.com/office/officeart/2008/layout/LinedList"/>
    <dgm:cxn modelId="{B95E30D8-8785-4839-BFC9-95F93A3C237F}" srcId="{E45F3354-1091-4BAB-AECF-1955B1BFBD4B}" destId="{C711486D-B82C-46D2-A8AD-E93EBB374186}" srcOrd="2" destOrd="0" parTransId="{28465E21-1350-450E-A784-D1685F928B3C}" sibTransId="{628728DB-5238-4525-870B-827DE27C511C}"/>
    <dgm:cxn modelId="{EF8922E1-C7ED-AE4E-AB15-2151D2BF8F8B}" type="presOf" srcId="{4422A1FF-0DF2-2547-93F0-BA32AC162B05}" destId="{F0A2B6E3-F561-5348-873C-3FAF131F4461}" srcOrd="0" destOrd="0" presId="urn:microsoft.com/office/officeart/2008/layout/LinedList"/>
    <dgm:cxn modelId="{F471A4EB-52C6-433A-9D6C-0F4726AF0D41}" srcId="{E45F3354-1091-4BAB-AECF-1955B1BFBD4B}" destId="{31C94B28-02B0-43D4-933C-339A684CA17E}" srcOrd="5" destOrd="0" parTransId="{17CCBCA1-6CE9-460E-B0CB-CD2FBEED6C25}" sibTransId="{B376C616-161E-4889-B261-04FFFA253C5B}"/>
    <dgm:cxn modelId="{3ACF04F2-F837-424C-BC31-6A2B2EF8466E}" srcId="{E45F3354-1091-4BAB-AECF-1955B1BFBD4B}" destId="{EB0A2B18-4FE3-4855-AA7A-3103B81D166A}" srcOrd="0" destOrd="0" parTransId="{69F547CF-6912-40BC-B08E-468F5F72C79D}" sibTransId="{29A5CAD6-5351-4C0A-A006-ED651A5CD123}"/>
    <dgm:cxn modelId="{CE2EF2F3-6A59-354C-84FF-C25B9EAB8617}" type="presParOf" srcId="{B303415B-0210-FD4F-98FF-2D4A412819F6}" destId="{C1F61C7D-8759-7342-B912-311C8DED6CF9}" srcOrd="0" destOrd="0" presId="urn:microsoft.com/office/officeart/2008/layout/LinedList"/>
    <dgm:cxn modelId="{332BEA97-A435-DC4E-A189-B0079F3B7DC6}" type="presParOf" srcId="{B303415B-0210-FD4F-98FF-2D4A412819F6}" destId="{34628FCA-1463-0E49-A2FB-6EA59E313DF5}" srcOrd="1" destOrd="0" presId="urn:microsoft.com/office/officeart/2008/layout/LinedList"/>
    <dgm:cxn modelId="{04207B2F-BF32-1A45-B46C-C1746F5DA76E}" type="presParOf" srcId="{34628FCA-1463-0E49-A2FB-6EA59E313DF5}" destId="{78CCE94A-79A7-E648-9112-695E2BA40877}" srcOrd="0" destOrd="0" presId="urn:microsoft.com/office/officeart/2008/layout/LinedList"/>
    <dgm:cxn modelId="{BFCCC4A1-4E72-6D4C-ADB8-1AE9AD74F4DF}" type="presParOf" srcId="{34628FCA-1463-0E49-A2FB-6EA59E313DF5}" destId="{4D2339FC-79AA-5E4F-9B15-D5A737F58E7E}" srcOrd="1" destOrd="0" presId="urn:microsoft.com/office/officeart/2008/layout/LinedList"/>
    <dgm:cxn modelId="{BEDF3801-3DD6-F741-A46A-68FF17AEFF82}" type="presParOf" srcId="{B303415B-0210-FD4F-98FF-2D4A412819F6}" destId="{22E62C99-5903-8146-A3F7-DCF903070B37}" srcOrd="2" destOrd="0" presId="urn:microsoft.com/office/officeart/2008/layout/LinedList"/>
    <dgm:cxn modelId="{F9360632-D295-684A-9808-289C5579B299}" type="presParOf" srcId="{B303415B-0210-FD4F-98FF-2D4A412819F6}" destId="{B3B4728D-418B-9D41-A397-D5AC98201B50}" srcOrd="3" destOrd="0" presId="urn:microsoft.com/office/officeart/2008/layout/LinedList"/>
    <dgm:cxn modelId="{42F42214-6B98-2046-98EC-31A79A708F2D}" type="presParOf" srcId="{B3B4728D-418B-9D41-A397-D5AC98201B50}" destId="{16F73125-2211-B24A-BE5A-C5DEBF9B9B86}" srcOrd="0" destOrd="0" presId="urn:microsoft.com/office/officeart/2008/layout/LinedList"/>
    <dgm:cxn modelId="{3B24EF42-D1C6-AC4E-87C4-F3B0947AF175}" type="presParOf" srcId="{B3B4728D-418B-9D41-A397-D5AC98201B50}" destId="{6DD6B5EE-9022-F94D-8D3D-4867FC0305F6}" srcOrd="1" destOrd="0" presId="urn:microsoft.com/office/officeart/2008/layout/LinedList"/>
    <dgm:cxn modelId="{7CA2E5B6-0BEB-1D49-B423-842CA401A37C}" type="presParOf" srcId="{B303415B-0210-FD4F-98FF-2D4A412819F6}" destId="{65789087-050E-B744-B8F9-4B6B759B8FC3}" srcOrd="4" destOrd="0" presId="urn:microsoft.com/office/officeart/2008/layout/LinedList"/>
    <dgm:cxn modelId="{B60C59BB-2174-D64E-BBEF-127496491D0C}" type="presParOf" srcId="{B303415B-0210-FD4F-98FF-2D4A412819F6}" destId="{0AA5BCE6-4639-A44D-B420-154F3DE0D5FA}" srcOrd="5" destOrd="0" presId="urn:microsoft.com/office/officeart/2008/layout/LinedList"/>
    <dgm:cxn modelId="{3F9124BE-502D-F843-B41D-EBDE1A4EB123}" type="presParOf" srcId="{0AA5BCE6-4639-A44D-B420-154F3DE0D5FA}" destId="{4ACA1A6A-2168-7546-A2D4-C2AED4BEDF3F}" srcOrd="0" destOrd="0" presId="urn:microsoft.com/office/officeart/2008/layout/LinedList"/>
    <dgm:cxn modelId="{765225E1-0700-8242-9C96-F416C4EB4ED7}" type="presParOf" srcId="{0AA5BCE6-4639-A44D-B420-154F3DE0D5FA}" destId="{831C8EC1-4277-1E46-A9B9-B9CBBBB384AE}" srcOrd="1" destOrd="0" presId="urn:microsoft.com/office/officeart/2008/layout/LinedList"/>
    <dgm:cxn modelId="{F29AB132-F9F8-3640-A0E6-214883BD8A79}" type="presParOf" srcId="{B303415B-0210-FD4F-98FF-2D4A412819F6}" destId="{842B23C8-BD1E-024A-A045-A4C1C9322CF7}" srcOrd="6" destOrd="0" presId="urn:microsoft.com/office/officeart/2008/layout/LinedList"/>
    <dgm:cxn modelId="{F2B4B546-72E8-3140-9F59-8A4933D3F3EA}" type="presParOf" srcId="{B303415B-0210-FD4F-98FF-2D4A412819F6}" destId="{C9B0C596-EF5C-B34E-B70D-7BD07A804460}" srcOrd="7" destOrd="0" presId="urn:microsoft.com/office/officeart/2008/layout/LinedList"/>
    <dgm:cxn modelId="{87BDEDE7-D789-714E-A3EA-570C30630D6F}" type="presParOf" srcId="{C9B0C596-EF5C-B34E-B70D-7BD07A804460}" destId="{72CB7648-DFDF-3A44-B7C3-60C6ACCCB5CD}" srcOrd="0" destOrd="0" presId="urn:microsoft.com/office/officeart/2008/layout/LinedList"/>
    <dgm:cxn modelId="{9A22D286-96E2-1942-A386-956B102B5B70}" type="presParOf" srcId="{C9B0C596-EF5C-B34E-B70D-7BD07A804460}" destId="{6CB05A5D-FA33-ED4C-9F3B-E6119CEC904E}" srcOrd="1" destOrd="0" presId="urn:microsoft.com/office/officeart/2008/layout/LinedList"/>
    <dgm:cxn modelId="{98D1FC45-4ADA-484D-B7A8-C5CE352BCD97}" type="presParOf" srcId="{B303415B-0210-FD4F-98FF-2D4A412819F6}" destId="{14CDC204-C7E6-F747-B2A5-C7C55809F2EE}" srcOrd="8" destOrd="0" presId="urn:microsoft.com/office/officeart/2008/layout/LinedList"/>
    <dgm:cxn modelId="{C8C8BBD4-08D4-1749-ACD2-B4374E235C4A}" type="presParOf" srcId="{B303415B-0210-FD4F-98FF-2D4A412819F6}" destId="{38D0C2D9-5C77-4F4B-9500-57C557592F4F}" srcOrd="9" destOrd="0" presId="urn:microsoft.com/office/officeart/2008/layout/LinedList"/>
    <dgm:cxn modelId="{1B8D62F9-39DE-4E49-872D-32F4CB974E6F}" type="presParOf" srcId="{38D0C2D9-5C77-4F4B-9500-57C557592F4F}" destId="{F0A2B6E3-F561-5348-873C-3FAF131F4461}" srcOrd="0" destOrd="0" presId="urn:microsoft.com/office/officeart/2008/layout/LinedList"/>
    <dgm:cxn modelId="{D13E0748-4468-D542-A69C-BB6F07FF8431}" type="presParOf" srcId="{38D0C2D9-5C77-4F4B-9500-57C557592F4F}" destId="{42461C0D-4B4C-1D42-9A64-10935EDB96FA}" srcOrd="1" destOrd="0" presId="urn:microsoft.com/office/officeart/2008/layout/LinedList"/>
    <dgm:cxn modelId="{5DD64127-0CB3-114F-A7C1-844C4FC6FDA8}" type="presParOf" srcId="{B303415B-0210-FD4F-98FF-2D4A412819F6}" destId="{153F609E-6888-0943-AAB5-343530869F68}" srcOrd="10" destOrd="0" presId="urn:microsoft.com/office/officeart/2008/layout/LinedList"/>
    <dgm:cxn modelId="{22FB0BA3-FC45-4642-8C55-32449C5DBF69}" type="presParOf" srcId="{B303415B-0210-FD4F-98FF-2D4A412819F6}" destId="{3B1E35EE-2764-D641-AB13-A8A25E0F464D}" srcOrd="11" destOrd="0" presId="urn:microsoft.com/office/officeart/2008/layout/LinedList"/>
    <dgm:cxn modelId="{18B4615A-AF51-724E-AD92-DFEADC283A67}" type="presParOf" srcId="{3B1E35EE-2764-D641-AB13-A8A25E0F464D}" destId="{DFC30DBB-3A4B-C844-9DB5-524A51DA8C21}" srcOrd="0" destOrd="0" presId="urn:microsoft.com/office/officeart/2008/layout/LinedList"/>
    <dgm:cxn modelId="{BB8C74FC-AD4F-F74B-B333-3D56A2909C57}" type="presParOf" srcId="{3B1E35EE-2764-D641-AB13-A8A25E0F464D}" destId="{7FE90615-D9DA-9641-A4BE-86D1ECF9EA6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560F9-5328-4166-9BAA-55B54209E2B3}">
      <dsp:nvSpPr>
        <dsp:cNvPr id="0" name=""/>
        <dsp:cNvSpPr/>
      </dsp:nvSpPr>
      <dsp:spPr>
        <a:xfrm>
          <a:off x="1065737" y="226223"/>
          <a:ext cx="1140268" cy="11402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3DD754-B888-4C33-8816-9F5904322335}">
      <dsp:nvSpPr>
        <dsp:cNvPr id="0" name=""/>
        <dsp:cNvSpPr/>
      </dsp:nvSpPr>
      <dsp:spPr>
        <a:xfrm>
          <a:off x="6916" y="1527326"/>
          <a:ext cx="3257909" cy="488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2900" kern="1200"/>
            <a:t>Apports caloriques</a:t>
          </a:r>
          <a:endParaRPr lang="en-US" sz="2900" kern="1200"/>
        </a:p>
      </dsp:txBody>
      <dsp:txXfrm>
        <a:off x="6916" y="1527326"/>
        <a:ext cx="3257909" cy="488686"/>
      </dsp:txXfrm>
    </dsp:sp>
    <dsp:sp modelId="{EF3B33FB-A3D8-414D-8691-61A0BC9FBD31}">
      <dsp:nvSpPr>
        <dsp:cNvPr id="0" name=""/>
        <dsp:cNvSpPr/>
      </dsp:nvSpPr>
      <dsp:spPr>
        <a:xfrm>
          <a:off x="6916" y="2090820"/>
          <a:ext cx="3257909" cy="1875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1500 à 2500 Cal / j</a:t>
          </a: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Qualité et sécurité alimentaire réglementée et contrôlée</a:t>
          </a: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Etiquetage  des produits pour informer le consommateur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i="1" kern="1200" dirty="0" err="1"/>
            <a:t>Nutriscore</a:t>
          </a:r>
          <a:endParaRPr lang="en-US" sz="1700" i="1" kern="1200" dirty="0"/>
        </a:p>
      </dsp:txBody>
      <dsp:txXfrm>
        <a:off x="6916" y="2090820"/>
        <a:ext cx="3257909" cy="1875761"/>
      </dsp:txXfrm>
    </dsp:sp>
    <dsp:sp modelId="{265E46A9-E6BF-482F-B9B7-1000C16D5D80}">
      <dsp:nvSpPr>
        <dsp:cNvPr id="0" name=""/>
        <dsp:cNvSpPr/>
      </dsp:nvSpPr>
      <dsp:spPr>
        <a:xfrm>
          <a:off x="4893780" y="226223"/>
          <a:ext cx="1140268" cy="11402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93416-8B59-4682-A619-53678B5D148B}">
      <dsp:nvSpPr>
        <dsp:cNvPr id="0" name=""/>
        <dsp:cNvSpPr/>
      </dsp:nvSpPr>
      <dsp:spPr>
        <a:xfrm>
          <a:off x="3834959" y="1527326"/>
          <a:ext cx="3257909" cy="488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2900" kern="1200" dirty="0"/>
            <a:t>Apports hydriques</a:t>
          </a:r>
          <a:endParaRPr lang="en-US" sz="2900" kern="1200" dirty="0"/>
        </a:p>
      </dsp:txBody>
      <dsp:txXfrm>
        <a:off x="3834959" y="1527326"/>
        <a:ext cx="3257909" cy="488686"/>
      </dsp:txXfrm>
    </dsp:sp>
    <dsp:sp modelId="{0205C53D-38DA-4686-8414-F5115F359615}">
      <dsp:nvSpPr>
        <dsp:cNvPr id="0" name=""/>
        <dsp:cNvSpPr/>
      </dsp:nvSpPr>
      <dsp:spPr>
        <a:xfrm>
          <a:off x="3834959" y="2090820"/>
          <a:ext cx="3257909" cy="1875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2 à 2.5 l/j</a:t>
          </a: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composition connue</a:t>
          </a: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qualité surveillée et règlementée</a:t>
          </a: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« L’eau que vous buvez est aussi importante que l’air que vous respirez » (Slogan Evian) </a:t>
          </a:r>
          <a:endParaRPr lang="en-US" sz="1700" kern="1200" dirty="0"/>
        </a:p>
      </dsp:txBody>
      <dsp:txXfrm>
        <a:off x="3834959" y="2090820"/>
        <a:ext cx="3257909" cy="1875761"/>
      </dsp:txXfrm>
    </dsp:sp>
    <dsp:sp modelId="{E47AFF51-5CD5-477E-A8E0-ACE585B89064}">
      <dsp:nvSpPr>
        <dsp:cNvPr id="0" name=""/>
        <dsp:cNvSpPr/>
      </dsp:nvSpPr>
      <dsp:spPr>
        <a:xfrm>
          <a:off x="8721823" y="226223"/>
          <a:ext cx="1140268" cy="11402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671E6-2E87-4B9A-BB3B-FB4A1694429A}">
      <dsp:nvSpPr>
        <dsp:cNvPr id="0" name=""/>
        <dsp:cNvSpPr/>
      </dsp:nvSpPr>
      <dsp:spPr>
        <a:xfrm>
          <a:off x="7663003" y="1527326"/>
          <a:ext cx="3257909" cy="488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2900" kern="1200"/>
            <a:t>Apport en oxygène</a:t>
          </a:r>
          <a:endParaRPr lang="en-US" sz="2900" kern="1200"/>
        </a:p>
      </dsp:txBody>
      <dsp:txXfrm>
        <a:off x="7663003" y="1527326"/>
        <a:ext cx="3257909" cy="488686"/>
      </dsp:txXfrm>
    </dsp:sp>
    <dsp:sp modelId="{3BD783F9-F0CC-4112-884A-010B3E8A900E}">
      <dsp:nvSpPr>
        <dsp:cNvPr id="0" name=""/>
        <dsp:cNvSpPr/>
      </dsp:nvSpPr>
      <dsp:spPr>
        <a:xfrm>
          <a:off x="7663003" y="2090820"/>
          <a:ext cx="3257909" cy="1875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par l’air inspiré : 14000 l/j au repos </a:t>
          </a:r>
          <a:endParaRPr lang="en-US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i="1" kern="1200" dirty="0">
              <a:solidFill>
                <a:schemeClr val="accent1">
                  <a:lumMod val="75000"/>
                </a:schemeClr>
              </a:solidFill>
            </a:rPr>
            <a:t>Quelles sont les normes?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i="1" kern="1200" dirty="0">
              <a:solidFill>
                <a:schemeClr val="accent1">
                  <a:lumMod val="75000"/>
                </a:schemeClr>
              </a:solidFill>
            </a:rPr>
            <a:t>Quelle qualité?</a:t>
          </a:r>
          <a:endParaRPr lang="en-US" sz="1700" i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7663003" y="2090820"/>
        <a:ext cx="3257909" cy="187576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B1CE8-D344-BC44-AB11-057E8ACE6948}">
      <dsp:nvSpPr>
        <dsp:cNvPr id="0" name=""/>
        <dsp:cNvSpPr/>
      </dsp:nvSpPr>
      <dsp:spPr>
        <a:xfrm rot="5400000">
          <a:off x="7142440" y="-3211178"/>
          <a:ext cx="381596" cy="6901871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b="0" i="0" kern="1200"/>
            <a:t> niveau dans l’environnement extérieur</a:t>
          </a:r>
          <a:endParaRPr lang="en-US" sz="1900" kern="1200"/>
        </a:p>
      </dsp:txBody>
      <dsp:txXfrm rot="-5400000">
        <a:off x="3882303" y="67587"/>
        <a:ext cx="6883243" cy="344340"/>
      </dsp:txXfrm>
    </dsp:sp>
    <dsp:sp modelId="{3CE14A46-9E35-A440-87F5-4D885FE99876}">
      <dsp:nvSpPr>
        <dsp:cNvPr id="0" name=""/>
        <dsp:cNvSpPr/>
      </dsp:nvSpPr>
      <dsp:spPr>
        <a:xfrm>
          <a:off x="0" y="1259"/>
          <a:ext cx="3882302" cy="476995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i="0" kern="1200"/>
            <a:t>400 ppm</a:t>
          </a:r>
          <a:endParaRPr lang="en-US" sz="2400" kern="1200"/>
        </a:p>
      </dsp:txBody>
      <dsp:txXfrm>
        <a:off x="23285" y="24544"/>
        <a:ext cx="3835732" cy="430425"/>
      </dsp:txXfrm>
    </dsp:sp>
    <dsp:sp modelId="{0FE58ABE-6EE3-BD43-BFD3-8256D323D804}">
      <dsp:nvSpPr>
        <dsp:cNvPr id="0" name=""/>
        <dsp:cNvSpPr/>
      </dsp:nvSpPr>
      <dsp:spPr>
        <a:xfrm rot="5400000">
          <a:off x="7142440" y="-2710333"/>
          <a:ext cx="381596" cy="6901871"/>
        </a:xfrm>
        <a:prstGeom prst="round2SameRect">
          <a:avLst/>
        </a:prstGeom>
        <a:solidFill>
          <a:srgbClr val="FFC000">
            <a:alpha val="90000"/>
          </a:srgb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b="0" i="0" kern="1200"/>
            <a:t> niveau recommandé de CO2 à l’intérieur</a:t>
          </a:r>
          <a:endParaRPr lang="en-US" sz="1900" kern="1200"/>
        </a:p>
      </dsp:txBody>
      <dsp:txXfrm rot="-5400000">
        <a:off x="3882303" y="568432"/>
        <a:ext cx="6883243" cy="344340"/>
      </dsp:txXfrm>
    </dsp:sp>
    <dsp:sp modelId="{BA57A281-E2D0-A54A-8D52-E8663237E2A6}">
      <dsp:nvSpPr>
        <dsp:cNvPr id="0" name=""/>
        <dsp:cNvSpPr/>
      </dsp:nvSpPr>
      <dsp:spPr>
        <a:xfrm>
          <a:off x="0" y="502104"/>
          <a:ext cx="3882302" cy="476995"/>
        </a:xfrm>
        <a:prstGeom prst="roundRect">
          <a:avLst/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i="0" kern="1200"/>
            <a:t>800 ppm</a:t>
          </a:r>
          <a:endParaRPr lang="en-US" sz="2400" kern="1200"/>
        </a:p>
      </dsp:txBody>
      <dsp:txXfrm>
        <a:off x="23285" y="525389"/>
        <a:ext cx="3835732" cy="430425"/>
      </dsp:txXfrm>
    </dsp:sp>
    <dsp:sp modelId="{1CF61E94-F4F4-1044-9DF2-0E162A8B04C4}">
      <dsp:nvSpPr>
        <dsp:cNvPr id="0" name=""/>
        <dsp:cNvSpPr/>
      </dsp:nvSpPr>
      <dsp:spPr>
        <a:xfrm rot="5400000">
          <a:off x="7142440" y="-2209488"/>
          <a:ext cx="381596" cy="6901871"/>
        </a:xfrm>
        <a:prstGeom prst="round2SameRect">
          <a:avLst/>
        </a:prstGeom>
        <a:solidFill>
          <a:srgbClr val="FF2028">
            <a:alpha val="65098"/>
          </a:srgb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b="0" i="0" kern="1200"/>
            <a:t>niveau maximal recommandé de CO2 à l’intérieur</a:t>
          </a:r>
          <a:endParaRPr lang="en-US" sz="1900" kern="1200"/>
        </a:p>
      </dsp:txBody>
      <dsp:txXfrm rot="-5400000">
        <a:off x="3882303" y="1069277"/>
        <a:ext cx="6883243" cy="344340"/>
      </dsp:txXfrm>
    </dsp:sp>
    <dsp:sp modelId="{0BE8B421-BCBD-FB49-B2FE-C53A81C01F4B}">
      <dsp:nvSpPr>
        <dsp:cNvPr id="0" name=""/>
        <dsp:cNvSpPr/>
      </dsp:nvSpPr>
      <dsp:spPr>
        <a:xfrm>
          <a:off x="0" y="1002949"/>
          <a:ext cx="3882302" cy="476995"/>
        </a:xfrm>
        <a:prstGeom prst="roundRect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i="0" kern="1200"/>
            <a:t>1200-1500 ppm</a:t>
          </a:r>
          <a:endParaRPr lang="en-US" sz="2400" kern="1200"/>
        </a:p>
      </dsp:txBody>
      <dsp:txXfrm>
        <a:off x="23285" y="1026234"/>
        <a:ext cx="3835732" cy="430425"/>
      </dsp:txXfrm>
    </dsp:sp>
    <dsp:sp modelId="{E9873C4E-986A-984B-B8C4-FC400D8BE4CA}">
      <dsp:nvSpPr>
        <dsp:cNvPr id="0" name=""/>
        <dsp:cNvSpPr/>
      </dsp:nvSpPr>
      <dsp:spPr>
        <a:xfrm rot="5400000">
          <a:off x="7142440" y="-1708642"/>
          <a:ext cx="381596" cy="6901871"/>
        </a:xfrm>
        <a:prstGeom prst="round2SameRect">
          <a:avLst/>
        </a:prstGeom>
        <a:solidFill>
          <a:srgbClr val="C00000">
            <a:alpha val="60000"/>
          </a:srgb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b="0" i="0" kern="1200" dirty="0"/>
            <a:t>signes de fatigue et concentration réduite ....</a:t>
          </a:r>
          <a:endParaRPr lang="en-US" sz="1900" kern="1200" dirty="0"/>
        </a:p>
      </dsp:txBody>
      <dsp:txXfrm rot="-5400000">
        <a:off x="3882303" y="1570123"/>
        <a:ext cx="6883243" cy="344340"/>
      </dsp:txXfrm>
    </dsp:sp>
    <dsp:sp modelId="{79313F98-1F75-244D-9384-B7D2244547AB}">
      <dsp:nvSpPr>
        <dsp:cNvPr id="0" name=""/>
        <dsp:cNvSpPr/>
      </dsp:nvSpPr>
      <dsp:spPr>
        <a:xfrm>
          <a:off x="0" y="1503795"/>
          <a:ext cx="3882302" cy="476995"/>
        </a:xfrm>
        <a:prstGeom prst="roundRect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i="0" kern="1200"/>
            <a:t>1000-2000 ppm</a:t>
          </a:r>
          <a:endParaRPr lang="en-US" sz="2400" kern="1200"/>
        </a:p>
      </dsp:txBody>
      <dsp:txXfrm>
        <a:off x="23285" y="1527080"/>
        <a:ext cx="3835732" cy="430425"/>
      </dsp:txXfrm>
    </dsp:sp>
    <dsp:sp modelId="{0D3BCFAD-DE55-E548-BC4C-BFB2A1624902}">
      <dsp:nvSpPr>
        <dsp:cNvPr id="0" name=""/>
        <dsp:cNvSpPr/>
      </dsp:nvSpPr>
      <dsp:spPr>
        <a:xfrm rot="5400000">
          <a:off x="7142440" y="-1207797"/>
          <a:ext cx="381596" cy="6901871"/>
        </a:xfrm>
        <a:prstGeom prst="round2SameRect">
          <a:avLst/>
        </a:prstGeom>
        <a:solidFill>
          <a:srgbClr val="B20205">
            <a:alpha val="53725"/>
          </a:srgbClr>
        </a:solidFill>
        <a:ln w="190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b="0" i="0" kern="1200"/>
            <a:t>maux de tête potentiels</a:t>
          </a:r>
          <a:endParaRPr lang="en-US" sz="1900" kern="1200"/>
        </a:p>
      </dsp:txBody>
      <dsp:txXfrm rot="-5400000">
        <a:off x="3882303" y="2070968"/>
        <a:ext cx="6883243" cy="344340"/>
      </dsp:txXfrm>
    </dsp:sp>
    <dsp:sp modelId="{3D7D8B33-66A5-7A4B-9BBA-F2728DB42348}">
      <dsp:nvSpPr>
        <dsp:cNvPr id="0" name=""/>
        <dsp:cNvSpPr/>
      </dsp:nvSpPr>
      <dsp:spPr>
        <a:xfrm>
          <a:off x="0" y="2004640"/>
          <a:ext cx="3882302" cy="476995"/>
        </a:xfrm>
        <a:prstGeom prst="roundRect">
          <a:avLst/>
        </a:prstGeom>
        <a:solidFill>
          <a:srgbClr val="B2030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i="0" kern="1200"/>
            <a:t>2000-5000 ppm</a:t>
          </a:r>
          <a:endParaRPr lang="en-US" sz="2400" kern="1200"/>
        </a:p>
      </dsp:txBody>
      <dsp:txXfrm>
        <a:off x="23285" y="2027925"/>
        <a:ext cx="3835732" cy="430425"/>
      </dsp:txXfrm>
    </dsp:sp>
    <dsp:sp modelId="{8A1E35BE-FD27-254B-8F44-95493DEC135A}">
      <dsp:nvSpPr>
        <dsp:cNvPr id="0" name=""/>
        <dsp:cNvSpPr/>
      </dsp:nvSpPr>
      <dsp:spPr>
        <a:xfrm rot="5400000">
          <a:off x="7142440" y="-706952"/>
          <a:ext cx="381596" cy="6901871"/>
        </a:xfrm>
        <a:prstGeom prst="round2SameRect">
          <a:avLst/>
        </a:prstGeom>
        <a:solidFill>
          <a:srgbClr val="A40105">
            <a:alpha val="51765"/>
          </a:srgb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b="0" i="0" kern="1200"/>
            <a:t>concentration maximale sans risque pour la santé</a:t>
          </a:r>
          <a:endParaRPr lang="en-US" sz="1900" kern="1200"/>
        </a:p>
      </dsp:txBody>
      <dsp:txXfrm rot="-5400000">
        <a:off x="3882303" y="2571813"/>
        <a:ext cx="6883243" cy="344340"/>
      </dsp:txXfrm>
    </dsp:sp>
    <dsp:sp modelId="{918B7255-B6F1-644B-A496-105250B444C5}">
      <dsp:nvSpPr>
        <dsp:cNvPr id="0" name=""/>
        <dsp:cNvSpPr/>
      </dsp:nvSpPr>
      <dsp:spPr>
        <a:xfrm>
          <a:off x="0" y="2505485"/>
          <a:ext cx="3882302" cy="476995"/>
        </a:xfrm>
        <a:prstGeom prst="roundRect">
          <a:avLst/>
        </a:prstGeom>
        <a:solidFill>
          <a:srgbClr val="A4020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i="0" kern="1200"/>
            <a:t>5000 ppm</a:t>
          </a:r>
          <a:endParaRPr lang="en-US" sz="2400" kern="1200"/>
        </a:p>
      </dsp:txBody>
      <dsp:txXfrm>
        <a:off x="23285" y="2528770"/>
        <a:ext cx="3835732" cy="430425"/>
      </dsp:txXfrm>
    </dsp:sp>
    <dsp:sp modelId="{9A5B9AC2-6E2D-D44E-BD13-3D4787ED95AE}">
      <dsp:nvSpPr>
        <dsp:cNvPr id="0" name=""/>
        <dsp:cNvSpPr/>
      </dsp:nvSpPr>
      <dsp:spPr>
        <a:xfrm rot="5400000">
          <a:off x="7142440" y="-206107"/>
          <a:ext cx="381596" cy="6901871"/>
        </a:xfrm>
        <a:prstGeom prst="round2SameRect">
          <a:avLst/>
        </a:prstGeom>
        <a:solidFill>
          <a:srgbClr val="910206">
            <a:alpha val="46275"/>
          </a:srgb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b="0" i="0" kern="1200"/>
            <a:t>nausées et rythme cardiaque accéléré</a:t>
          </a:r>
          <a:endParaRPr lang="en-US" sz="1900" kern="1200"/>
        </a:p>
      </dsp:txBody>
      <dsp:txXfrm rot="-5400000">
        <a:off x="3882303" y="3072658"/>
        <a:ext cx="6883243" cy="344340"/>
      </dsp:txXfrm>
    </dsp:sp>
    <dsp:sp modelId="{CE1428A5-583D-8845-9717-34E75610BA3A}">
      <dsp:nvSpPr>
        <dsp:cNvPr id="0" name=""/>
        <dsp:cNvSpPr/>
      </dsp:nvSpPr>
      <dsp:spPr>
        <a:xfrm>
          <a:off x="0" y="3006330"/>
          <a:ext cx="3882302" cy="476995"/>
        </a:xfrm>
        <a:prstGeom prst="roundRect">
          <a:avLst/>
        </a:prstGeom>
        <a:solidFill>
          <a:srgbClr val="910207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i="0" kern="1200"/>
            <a:t>&gt; 5000 ppm</a:t>
          </a:r>
          <a:endParaRPr lang="en-US" sz="2400" kern="1200"/>
        </a:p>
      </dsp:txBody>
      <dsp:txXfrm>
        <a:off x="23285" y="3029615"/>
        <a:ext cx="3835732" cy="430425"/>
      </dsp:txXfrm>
    </dsp:sp>
    <dsp:sp modelId="{888655CB-107F-2941-83E7-C0197C660DE4}">
      <dsp:nvSpPr>
        <dsp:cNvPr id="0" name=""/>
        <dsp:cNvSpPr/>
      </dsp:nvSpPr>
      <dsp:spPr>
        <a:xfrm rot="5400000">
          <a:off x="7142440" y="294737"/>
          <a:ext cx="381596" cy="6901871"/>
        </a:xfrm>
        <a:prstGeom prst="round2SameRect">
          <a:avLst/>
        </a:prstGeom>
        <a:solidFill>
          <a:srgbClr val="6E0006">
            <a:alpha val="53333"/>
          </a:srgb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b="0" i="0" kern="1200"/>
            <a:t>problèmes respiratoires</a:t>
          </a:r>
          <a:endParaRPr lang="en-US" sz="1900" kern="1200"/>
        </a:p>
      </dsp:txBody>
      <dsp:txXfrm rot="-5400000">
        <a:off x="3882303" y="3573502"/>
        <a:ext cx="6883243" cy="344340"/>
      </dsp:txXfrm>
    </dsp:sp>
    <dsp:sp modelId="{AF230A6D-D743-F749-9B74-5106DB92FE03}">
      <dsp:nvSpPr>
        <dsp:cNvPr id="0" name=""/>
        <dsp:cNvSpPr/>
      </dsp:nvSpPr>
      <dsp:spPr>
        <a:xfrm>
          <a:off x="0" y="3507175"/>
          <a:ext cx="3882302" cy="476995"/>
        </a:xfrm>
        <a:prstGeom prst="roundRect">
          <a:avLst/>
        </a:prstGeom>
        <a:solidFill>
          <a:srgbClr val="6E0107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i="0" kern="1200"/>
            <a:t>&gt; 15000 ppm</a:t>
          </a:r>
          <a:endParaRPr lang="en-US" sz="2400" kern="1200"/>
        </a:p>
      </dsp:txBody>
      <dsp:txXfrm>
        <a:off x="23285" y="3530460"/>
        <a:ext cx="3835732" cy="430425"/>
      </dsp:txXfrm>
    </dsp:sp>
    <dsp:sp modelId="{2E0CD560-090C-D24E-B08B-503063B870FA}">
      <dsp:nvSpPr>
        <dsp:cNvPr id="0" name=""/>
        <dsp:cNvSpPr/>
      </dsp:nvSpPr>
      <dsp:spPr>
        <a:xfrm rot="5400000">
          <a:off x="7142440" y="795583"/>
          <a:ext cx="381596" cy="6901871"/>
        </a:xfrm>
        <a:prstGeom prst="round2SameRect">
          <a:avLst/>
        </a:prstGeom>
        <a:solidFill>
          <a:schemeClr val="tx1">
            <a:lumMod val="50000"/>
            <a:lumOff val="50000"/>
            <a:alpha val="9000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b="0" i="0" kern="1200"/>
            <a:t>perte de conscience potentielle</a:t>
          </a:r>
          <a:endParaRPr lang="en-US" sz="1900" kern="1200"/>
        </a:p>
      </dsp:txBody>
      <dsp:txXfrm rot="-5400000">
        <a:off x="3882303" y="4074348"/>
        <a:ext cx="6883243" cy="344340"/>
      </dsp:txXfrm>
    </dsp:sp>
    <dsp:sp modelId="{479BDA17-54A1-1C45-BADD-71DCFCD0716E}">
      <dsp:nvSpPr>
        <dsp:cNvPr id="0" name=""/>
        <dsp:cNvSpPr/>
      </dsp:nvSpPr>
      <dsp:spPr>
        <a:xfrm>
          <a:off x="0" y="4008021"/>
          <a:ext cx="3882302" cy="476995"/>
        </a:xfrm>
        <a:prstGeom prst="roundRect">
          <a:avLst/>
        </a:prstGeom>
        <a:solidFill>
          <a:schemeClr val="tx1">
            <a:lumMod val="85000"/>
            <a:lumOff val="1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i="0" kern="1200"/>
            <a:t>&gt; 40000 ppm</a:t>
          </a:r>
          <a:endParaRPr lang="en-US" sz="2400" kern="1200"/>
        </a:p>
      </dsp:txBody>
      <dsp:txXfrm>
        <a:off x="23285" y="4031306"/>
        <a:ext cx="3835732" cy="43042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0F1CCC-8259-4EE5-B7E3-63BCD1831BCF}">
      <dsp:nvSpPr>
        <dsp:cNvPr id="0" name=""/>
        <dsp:cNvSpPr/>
      </dsp:nvSpPr>
      <dsp:spPr>
        <a:xfrm>
          <a:off x="0" y="682"/>
          <a:ext cx="6604064" cy="15965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bg1">
                <a:lumMod val="95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bg1">
                <a:lumMod val="95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bg1">
                <a:lumMod val="95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B099D5C-C963-452A-9C2D-47F4FB160706}">
      <dsp:nvSpPr>
        <dsp:cNvPr id="0" name=""/>
        <dsp:cNvSpPr/>
      </dsp:nvSpPr>
      <dsp:spPr>
        <a:xfrm>
          <a:off x="482961" y="359909"/>
          <a:ext cx="878111" cy="878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08E143-599D-429C-889C-59A7986F6A39}">
      <dsp:nvSpPr>
        <dsp:cNvPr id="0" name=""/>
        <dsp:cNvSpPr/>
      </dsp:nvSpPr>
      <dsp:spPr>
        <a:xfrm>
          <a:off x="1844034" y="682"/>
          <a:ext cx="4760029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Ne pas nuire: diminuer les risques de transmissions croisées, </a:t>
          </a:r>
          <a:r>
            <a:rPr lang="fr-FR" sz="2100" i="1" kern="1200" dirty="0">
              <a:solidFill>
                <a:schemeClr val="accent5"/>
              </a:solidFill>
            </a:rPr>
            <a:t>Soins Propres et Soins Sûrs</a:t>
          </a:r>
          <a:endParaRPr lang="en-US" sz="2100" i="1" kern="1200" dirty="0">
            <a:solidFill>
              <a:schemeClr val="accent5"/>
            </a:solidFill>
          </a:endParaRPr>
        </a:p>
      </dsp:txBody>
      <dsp:txXfrm>
        <a:off x="1844034" y="682"/>
        <a:ext cx="4760029" cy="1596566"/>
      </dsp:txXfrm>
    </dsp:sp>
    <dsp:sp modelId="{A7088448-7C14-41E4-A1E5-38143F499956}">
      <dsp:nvSpPr>
        <dsp:cNvPr id="0" name=""/>
        <dsp:cNvSpPr/>
      </dsp:nvSpPr>
      <dsp:spPr>
        <a:xfrm>
          <a:off x="0" y="1996390"/>
          <a:ext cx="6604064" cy="15965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bg1">
                <a:lumMod val="95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bg1">
                <a:lumMod val="95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bg1">
                <a:lumMod val="95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E5F74A8-5C38-4715-B3AB-DCD585C9233C}">
      <dsp:nvSpPr>
        <dsp:cNvPr id="0" name=""/>
        <dsp:cNvSpPr/>
      </dsp:nvSpPr>
      <dsp:spPr>
        <a:xfrm>
          <a:off x="482961" y="2355617"/>
          <a:ext cx="878111" cy="878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850E2F-E7A8-4863-9193-EEA87913B5C2}">
      <dsp:nvSpPr>
        <dsp:cNvPr id="0" name=""/>
        <dsp:cNvSpPr/>
      </dsp:nvSpPr>
      <dsp:spPr>
        <a:xfrm>
          <a:off x="1844034" y="1996390"/>
          <a:ext cx="4760029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Informer et éduquer dans un but de  </a:t>
          </a:r>
          <a:r>
            <a:rPr lang="fr-FR" sz="2100" kern="1200" dirty="0">
              <a:solidFill>
                <a:schemeClr val="accent5"/>
              </a:solidFill>
            </a:rPr>
            <a:t>prévention de maladies évitables </a:t>
          </a:r>
          <a:r>
            <a:rPr lang="fr-FR" sz="2100" kern="1200" dirty="0"/>
            <a:t>ET selon les nouvelles données acquises</a:t>
          </a:r>
          <a:endParaRPr lang="en-US" sz="2100" kern="1200" dirty="0"/>
        </a:p>
      </dsp:txBody>
      <dsp:txXfrm>
        <a:off x="1844034" y="1996390"/>
        <a:ext cx="4760029" cy="1596566"/>
      </dsp:txXfrm>
    </dsp:sp>
    <dsp:sp modelId="{9968F07A-90C9-4B01-A202-3C2D9481590E}">
      <dsp:nvSpPr>
        <dsp:cNvPr id="0" name=""/>
        <dsp:cNvSpPr/>
      </dsp:nvSpPr>
      <dsp:spPr>
        <a:xfrm>
          <a:off x="0" y="3992098"/>
          <a:ext cx="6604064" cy="15965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bg1">
                <a:lumMod val="95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bg1">
                <a:lumMod val="95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bg1">
                <a:lumMod val="95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4ED0D0F-4C50-4716-89B8-7D62C003AFAC}">
      <dsp:nvSpPr>
        <dsp:cNvPr id="0" name=""/>
        <dsp:cNvSpPr/>
      </dsp:nvSpPr>
      <dsp:spPr>
        <a:xfrm>
          <a:off x="482961" y="4351325"/>
          <a:ext cx="878111" cy="878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79B794-A649-4452-915F-6656D6F36AC8}">
      <dsp:nvSpPr>
        <dsp:cNvPr id="0" name=""/>
        <dsp:cNvSpPr/>
      </dsp:nvSpPr>
      <dsp:spPr>
        <a:xfrm>
          <a:off x="1844034" y="3992098"/>
          <a:ext cx="4760029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Appliquer le principe de précaution, champs de la santé publique </a:t>
          </a:r>
          <a:endParaRPr lang="en-US" sz="2100" kern="1200"/>
        </a:p>
      </dsp:txBody>
      <dsp:txXfrm>
        <a:off x="1844034" y="3992098"/>
        <a:ext cx="4760029" cy="159656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587E0-8BE5-7146-BB2D-10489AF5BD02}">
      <dsp:nvSpPr>
        <dsp:cNvPr id="0" name=""/>
        <dsp:cNvSpPr/>
      </dsp:nvSpPr>
      <dsp:spPr>
        <a:xfrm>
          <a:off x="0" y="510340"/>
          <a:ext cx="6646867" cy="856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852BCF-9713-B74A-8572-37C30818D37B}">
      <dsp:nvSpPr>
        <dsp:cNvPr id="0" name=""/>
        <dsp:cNvSpPr/>
      </dsp:nvSpPr>
      <dsp:spPr>
        <a:xfrm>
          <a:off x="332343" y="8500"/>
          <a:ext cx="4652807" cy="10036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865" tIns="0" rIns="175865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/>
            <a:t>Retirer</a:t>
          </a:r>
          <a:endParaRPr lang="en-US" sz="3400" kern="1200"/>
        </a:p>
      </dsp:txBody>
      <dsp:txXfrm>
        <a:off x="381339" y="57496"/>
        <a:ext cx="4554815" cy="905688"/>
      </dsp:txXfrm>
    </dsp:sp>
    <dsp:sp modelId="{00F76746-AB3A-654D-850C-91044DF48BAB}">
      <dsp:nvSpPr>
        <dsp:cNvPr id="0" name=""/>
        <dsp:cNvSpPr/>
      </dsp:nvSpPr>
      <dsp:spPr>
        <a:xfrm>
          <a:off x="0" y="2052580"/>
          <a:ext cx="6646867" cy="856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B38CDF-E6AC-474B-A1AE-FD3F658E819F}">
      <dsp:nvSpPr>
        <dsp:cNvPr id="0" name=""/>
        <dsp:cNvSpPr/>
      </dsp:nvSpPr>
      <dsp:spPr>
        <a:xfrm>
          <a:off x="332343" y="1550740"/>
          <a:ext cx="4652807" cy="10036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865" tIns="0" rIns="175865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/>
            <a:t>Réduire</a:t>
          </a:r>
          <a:endParaRPr lang="en-US" sz="3400" kern="1200"/>
        </a:p>
      </dsp:txBody>
      <dsp:txXfrm>
        <a:off x="381339" y="1599736"/>
        <a:ext cx="4554815" cy="905688"/>
      </dsp:txXfrm>
    </dsp:sp>
    <dsp:sp modelId="{E92F5639-A1AC-AF41-A85B-D69E0A1190C1}">
      <dsp:nvSpPr>
        <dsp:cNvPr id="0" name=""/>
        <dsp:cNvSpPr/>
      </dsp:nvSpPr>
      <dsp:spPr>
        <a:xfrm>
          <a:off x="0" y="3594820"/>
          <a:ext cx="6646867" cy="856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C91DD-BC5E-6A41-A120-08CEE69EFBD6}">
      <dsp:nvSpPr>
        <dsp:cNvPr id="0" name=""/>
        <dsp:cNvSpPr/>
      </dsp:nvSpPr>
      <dsp:spPr>
        <a:xfrm>
          <a:off x="332343" y="3092980"/>
          <a:ext cx="4652807" cy="10036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865" tIns="0" rIns="175865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/>
            <a:t>Remédier</a:t>
          </a:r>
          <a:endParaRPr lang="en-US" sz="3400" kern="1200"/>
        </a:p>
      </dsp:txBody>
      <dsp:txXfrm>
        <a:off x="381339" y="3141976"/>
        <a:ext cx="4554815" cy="90568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C2A07-6CE2-264C-9AC4-B124AF410311}">
      <dsp:nvSpPr>
        <dsp:cNvPr id="0" name=""/>
        <dsp:cNvSpPr/>
      </dsp:nvSpPr>
      <dsp:spPr>
        <a:xfrm>
          <a:off x="0" y="402915"/>
          <a:ext cx="10726270" cy="10489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2478" tIns="374904" rIns="83247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noProof="0" dirty="0"/>
            <a:t>Eliminer les polluants : Tabac, parfums, encens, peintures, produits « ménagers »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noProof="0"/>
            <a:t>Demander aux patients de se tester avant de se rendre au cabinet, faire de la </a:t>
          </a:r>
          <a:r>
            <a:rPr lang="fr-FR" sz="1800" kern="1200" noProof="0" err="1"/>
            <a:t>TCs</a:t>
          </a:r>
          <a:endParaRPr lang="fr-FR" sz="1800" kern="1200" noProof="0"/>
        </a:p>
      </dsp:txBody>
      <dsp:txXfrm>
        <a:off x="0" y="402915"/>
        <a:ext cx="10726270" cy="1048949"/>
      </dsp:txXfrm>
    </dsp:sp>
    <dsp:sp modelId="{695F664A-92A3-8C4E-9B22-35FE172ABC40}">
      <dsp:nvSpPr>
        <dsp:cNvPr id="0" name=""/>
        <dsp:cNvSpPr/>
      </dsp:nvSpPr>
      <dsp:spPr>
        <a:xfrm>
          <a:off x="536313" y="137235"/>
          <a:ext cx="7508389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3799" tIns="0" rIns="28379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noProof="0" dirty="0"/>
            <a:t>Retirer </a:t>
          </a:r>
        </a:p>
      </dsp:txBody>
      <dsp:txXfrm>
        <a:off x="562252" y="163174"/>
        <a:ext cx="7456511" cy="479482"/>
      </dsp:txXfrm>
    </dsp:sp>
    <dsp:sp modelId="{9DC99671-15EC-894A-A6F4-BE06143FEDE7}">
      <dsp:nvSpPr>
        <dsp:cNvPr id="0" name=""/>
        <dsp:cNvSpPr/>
      </dsp:nvSpPr>
      <dsp:spPr>
        <a:xfrm>
          <a:off x="0" y="1814745"/>
          <a:ext cx="10726270" cy="18710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2478" tIns="374904" rIns="83247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noProof="0" dirty="0"/>
            <a:t>Utiliser des produits et mobiliers certifiés, testés et labélisés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noProof="0" dirty="0"/>
            <a:t>Demander aux patients de porter un masque surtout en périodes de forte circulation virale (Surveillance de E U et Appli) ou selon la saison( transmission possible par patients asymptomatiques)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noProof="0" dirty="0"/>
            <a:t>Réduire le nombre de patients présents simultanément</a:t>
          </a:r>
        </a:p>
      </dsp:txBody>
      <dsp:txXfrm>
        <a:off x="0" y="1814745"/>
        <a:ext cx="10726270" cy="1871099"/>
      </dsp:txXfrm>
    </dsp:sp>
    <dsp:sp modelId="{B911621C-5A25-CD41-A0C7-42EE4D1CC45E}">
      <dsp:nvSpPr>
        <dsp:cNvPr id="0" name=""/>
        <dsp:cNvSpPr/>
      </dsp:nvSpPr>
      <dsp:spPr>
        <a:xfrm>
          <a:off x="536313" y="1549065"/>
          <a:ext cx="7508389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3799" tIns="0" rIns="28379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noProof="0" dirty="0"/>
            <a:t>Réduire </a:t>
          </a:r>
        </a:p>
      </dsp:txBody>
      <dsp:txXfrm>
        <a:off x="562252" y="1575004"/>
        <a:ext cx="7456511" cy="479482"/>
      </dsp:txXfrm>
    </dsp:sp>
    <dsp:sp modelId="{ADD6481F-1227-3E4A-B19E-3FDB3BB103D0}">
      <dsp:nvSpPr>
        <dsp:cNvPr id="0" name=""/>
        <dsp:cNvSpPr/>
      </dsp:nvSpPr>
      <dsp:spPr>
        <a:xfrm>
          <a:off x="0" y="4048725"/>
          <a:ext cx="10726270" cy="1644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2478" tIns="374904" rIns="83247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noProof="0" dirty="0"/>
            <a:t>Ventiler: Apporter de l’air neuf, dilue et évacue les particules et gaz, cible CO2&lt;800 ppm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noProof="0"/>
            <a:t>Purifier: Retirer les particules et certains gaz avec filtre HEPA, désactiver avec des UV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noProof="0" dirty="0"/>
            <a:t>Porter un APR : masque FFP2 ou FFP3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noProof="0" dirty="0"/>
            <a:t>Être à jour des vaccins (contre le Covid, la grippe, le VRS, la Coqueluche, la Rougeole)</a:t>
          </a:r>
        </a:p>
      </dsp:txBody>
      <dsp:txXfrm>
        <a:off x="0" y="4048725"/>
        <a:ext cx="10726270" cy="1644299"/>
      </dsp:txXfrm>
    </dsp:sp>
    <dsp:sp modelId="{58A1A185-4AED-1A44-8EF8-FC362C5248C3}">
      <dsp:nvSpPr>
        <dsp:cNvPr id="0" name=""/>
        <dsp:cNvSpPr/>
      </dsp:nvSpPr>
      <dsp:spPr>
        <a:xfrm>
          <a:off x="536313" y="3783045"/>
          <a:ext cx="7508389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3799" tIns="0" rIns="28379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noProof="0" dirty="0"/>
            <a:t>Remédier </a:t>
          </a:r>
        </a:p>
      </dsp:txBody>
      <dsp:txXfrm>
        <a:off x="562252" y="3808984"/>
        <a:ext cx="7456511" cy="47948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90EEB-2459-AB4B-AE12-7C5FDDA5F263}">
      <dsp:nvSpPr>
        <dsp:cNvPr id="0" name=""/>
        <dsp:cNvSpPr/>
      </dsp:nvSpPr>
      <dsp:spPr>
        <a:xfrm>
          <a:off x="0" y="133395"/>
          <a:ext cx="10515600" cy="6388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/>
            <a:t>Ventiler</a:t>
          </a:r>
          <a:endParaRPr lang="en-US" sz="2600" kern="1200"/>
        </a:p>
      </dsp:txBody>
      <dsp:txXfrm>
        <a:off x="31185" y="164580"/>
        <a:ext cx="10453230" cy="576450"/>
      </dsp:txXfrm>
    </dsp:sp>
    <dsp:sp modelId="{50112917-651B-7D46-84D3-00900BEA4804}">
      <dsp:nvSpPr>
        <dsp:cNvPr id="0" name=""/>
        <dsp:cNvSpPr/>
      </dsp:nvSpPr>
      <dsp:spPr>
        <a:xfrm>
          <a:off x="0" y="772215"/>
          <a:ext cx="10515600" cy="1587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kern="1200" noProof="0" dirty="0"/>
            <a:t>Faire rentrer l’air extérieur, cible &lt;800ppm de CO2, (Plus le niveau du CO2 est bas, plus le risque infectieux sera bas) entraine brassage et dilution des particules et gaz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kern="1200" noProof="0" dirty="0"/>
            <a:t>Ventilation mécanique : la VMC( lutte contre odeurs à 0,5 CAH!), préférer le </a:t>
          </a:r>
          <a:r>
            <a:rPr lang="fr-FR" sz="2000" i="1" kern="1200" noProof="0" dirty="0"/>
            <a:t>double flux</a:t>
          </a:r>
          <a:r>
            <a:rPr lang="fr-FR" sz="2000" kern="1200" noProof="0" dirty="0"/>
            <a:t>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kern="1200" noProof="0" dirty="0">
              <a:solidFill>
                <a:schemeClr val="tx2">
                  <a:lumMod val="50000"/>
                  <a:lumOff val="50000"/>
                </a:schemeClr>
              </a:solidFill>
            </a:rPr>
            <a:t>Ventilation naturelle</a:t>
          </a:r>
          <a:r>
            <a:rPr lang="fr-FR" sz="2000" kern="1200" noProof="0" dirty="0"/>
            <a:t>: en ouvrant les fenêtres éloignées (V traversante) en continue , débit varie selon </a:t>
          </a:r>
          <a:r>
            <a:rPr lang="fr-FR" sz="2000" kern="1200" noProof="0" dirty="0" err="1"/>
            <a:t>T</a:t>
          </a:r>
          <a:r>
            <a:rPr lang="fr-FR" sz="2000" kern="1200" noProof="0" dirty="0"/>
            <a:t>° en journée et donc selon la saison , jusqu’à 6 à 10 CAH en nocturne</a:t>
          </a:r>
        </a:p>
      </dsp:txBody>
      <dsp:txXfrm>
        <a:off x="0" y="772215"/>
        <a:ext cx="10515600" cy="1587690"/>
      </dsp:txXfrm>
    </dsp:sp>
    <dsp:sp modelId="{DFB0D8AB-DCEB-7143-A1E3-52BBF681D674}">
      <dsp:nvSpPr>
        <dsp:cNvPr id="0" name=""/>
        <dsp:cNvSpPr/>
      </dsp:nvSpPr>
      <dsp:spPr>
        <a:xfrm>
          <a:off x="0" y="2359906"/>
          <a:ext cx="10515600" cy="638820"/>
        </a:xfrm>
        <a:prstGeom prst="roundRect">
          <a:avLst/>
        </a:prstGeom>
        <a:solidFill>
          <a:schemeClr val="accent4">
            <a:hueOff val="2199979"/>
            <a:satOff val="-9734"/>
            <a:lumOff val="-16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Purifier: </a:t>
          </a:r>
          <a:r>
            <a:rPr lang="en-US" sz="2600" kern="1200" dirty="0" err="1"/>
            <a:t>utiliser</a:t>
          </a:r>
          <a:r>
            <a:rPr lang="en-US" sz="2600" kern="1200" dirty="0"/>
            <a:t> un </a:t>
          </a:r>
          <a:r>
            <a:rPr lang="en-US" sz="2600" kern="1200" dirty="0" err="1"/>
            <a:t>purificateur</a:t>
          </a:r>
          <a:r>
            <a:rPr lang="en-US" sz="2600" kern="1200" dirty="0"/>
            <a:t> </a:t>
          </a:r>
          <a:r>
            <a:rPr lang="en-US" sz="2600" kern="1200" dirty="0" err="1"/>
            <a:t>d’air</a:t>
          </a:r>
          <a:endParaRPr lang="en-US" sz="2600" kern="1200" dirty="0"/>
        </a:p>
      </dsp:txBody>
      <dsp:txXfrm>
        <a:off x="31185" y="2391091"/>
        <a:ext cx="10453230" cy="576450"/>
      </dsp:txXfrm>
    </dsp:sp>
    <dsp:sp modelId="{3E1A32F3-4E5C-8D41-A604-DE9D2451BCBA}">
      <dsp:nvSpPr>
        <dsp:cNvPr id="0" name=""/>
        <dsp:cNvSpPr/>
      </dsp:nvSpPr>
      <dsp:spPr>
        <a:xfrm>
          <a:off x="0" y="2998726"/>
          <a:ext cx="10515600" cy="1049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kern="1200" noProof="0" dirty="0"/>
            <a:t>Retirent les particules, efficacité de 99,97% avec un filtre HEPA, ET des gaz si à Charbon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kern="1200" noProof="0" dirty="0"/>
            <a:t>Ne fait pas baisser le niveau de CO2, mais effet de brassage et de retrait de polluants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kern="1200" noProof="0" dirty="0"/>
            <a:t>Utilisation d’UV désactive les virus et bactéries, mais éviter “OZONE”, ioniseur inutile</a:t>
          </a:r>
        </a:p>
      </dsp:txBody>
      <dsp:txXfrm>
        <a:off x="0" y="2998726"/>
        <a:ext cx="10515600" cy="1049490"/>
      </dsp:txXfrm>
    </dsp:sp>
    <dsp:sp modelId="{A82FA6F0-DE9F-0A4E-B96D-9AD72FCC9AB1}">
      <dsp:nvSpPr>
        <dsp:cNvPr id="0" name=""/>
        <dsp:cNvSpPr/>
      </dsp:nvSpPr>
      <dsp:spPr>
        <a:xfrm>
          <a:off x="0" y="4048216"/>
          <a:ext cx="10515600" cy="638820"/>
        </a:xfrm>
        <a:prstGeom prst="roundRect">
          <a:avLst/>
        </a:prstGeom>
        <a:solidFill>
          <a:schemeClr val="accent4">
            <a:hueOff val="4399958"/>
            <a:satOff val="-19468"/>
            <a:lumOff val="-32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err="1"/>
            <a:t>Utiliser</a:t>
          </a:r>
          <a:r>
            <a:rPr lang="en-US" sz="2600" kern="1200"/>
            <a:t> un masque</a:t>
          </a:r>
        </a:p>
      </dsp:txBody>
      <dsp:txXfrm>
        <a:off x="31185" y="4079401"/>
        <a:ext cx="10453230" cy="576450"/>
      </dsp:txXfrm>
    </dsp:sp>
    <dsp:sp modelId="{B0E3E6E7-EB79-4746-A94B-7CC072503BEA}">
      <dsp:nvSpPr>
        <dsp:cNvPr id="0" name=""/>
        <dsp:cNvSpPr/>
      </dsp:nvSpPr>
      <dsp:spPr>
        <a:xfrm>
          <a:off x="0" y="4687036"/>
          <a:ext cx="10515600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kern="1200" noProof="0" dirty="0"/>
            <a:t>APR =FFP2 ou FFP3, efficaces contre les aérosols (particules) &gt;</a:t>
          </a:r>
          <a:r>
            <a:rPr lang="fr-FR" sz="2000" kern="1200" dirty="0"/>
            <a:t>0,6µm</a:t>
          </a:r>
          <a:r>
            <a:rPr lang="fr-FR" sz="2000" kern="1200" noProof="0" dirty="0"/>
            <a:t> (pas seulement!)</a:t>
          </a:r>
        </a:p>
      </dsp:txBody>
      <dsp:txXfrm>
        <a:off x="0" y="4687036"/>
        <a:ext cx="10515600" cy="430560"/>
      </dsp:txXfrm>
    </dsp:sp>
    <dsp:sp modelId="{773B6179-05C3-D64C-B379-E4D584CE902F}">
      <dsp:nvSpPr>
        <dsp:cNvPr id="0" name=""/>
        <dsp:cNvSpPr/>
      </dsp:nvSpPr>
      <dsp:spPr>
        <a:xfrm>
          <a:off x="0" y="5117596"/>
          <a:ext cx="10515600" cy="638820"/>
        </a:xfrm>
        <a:prstGeom prst="roundRect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noProof="0" dirty="0"/>
            <a:t>Vacciner</a:t>
          </a:r>
        </a:p>
      </dsp:txBody>
      <dsp:txXfrm>
        <a:off x="31185" y="5148781"/>
        <a:ext cx="10453230" cy="57645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02EE02-A113-CD42-BECF-28789CC233ED}">
      <dsp:nvSpPr>
        <dsp:cNvPr id="0" name=""/>
        <dsp:cNvSpPr/>
      </dsp:nvSpPr>
      <dsp:spPr>
        <a:xfrm>
          <a:off x="0" y="99137"/>
          <a:ext cx="10789920" cy="58967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Principale source de la pollution et des contaminations= L’air intérieur</a:t>
          </a:r>
        </a:p>
      </dsp:txBody>
      <dsp:txXfrm>
        <a:off x="28786" y="127923"/>
        <a:ext cx="10732348" cy="532107"/>
      </dsp:txXfrm>
    </dsp:sp>
    <dsp:sp modelId="{FF55B986-7D1B-7F44-91DD-7276330A5C13}">
      <dsp:nvSpPr>
        <dsp:cNvPr id="0" name=""/>
        <dsp:cNvSpPr/>
      </dsp:nvSpPr>
      <dsp:spPr>
        <a:xfrm>
          <a:off x="0" y="757937"/>
          <a:ext cx="10789920" cy="589679"/>
        </a:xfrm>
        <a:prstGeom prst="roundRect">
          <a:avLst/>
        </a:prstGeom>
        <a:gradFill rotWithShape="0">
          <a:gsLst>
            <a:gs pos="0">
              <a:schemeClr val="accent2">
                <a:hueOff val="1288723"/>
                <a:satOff val="-3699"/>
                <a:lumOff val="-5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1288723"/>
                <a:satOff val="-3699"/>
                <a:lumOff val="-5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1288723"/>
                <a:satOff val="-3699"/>
                <a:lumOff val="-5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La QAI est insuffisante car basée sur le contrôle des odeurs depuis  50 ans</a:t>
          </a:r>
        </a:p>
      </dsp:txBody>
      <dsp:txXfrm>
        <a:off x="28786" y="786723"/>
        <a:ext cx="10732348" cy="532107"/>
      </dsp:txXfrm>
    </dsp:sp>
    <dsp:sp modelId="{B5F40F37-C146-0F46-875C-BA04B708771E}">
      <dsp:nvSpPr>
        <dsp:cNvPr id="0" name=""/>
        <dsp:cNvSpPr/>
      </dsp:nvSpPr>
      <dsp:spPr>
        <a:xfrm>
          <a:off x="0" y="1416737"/>
          <a:ext cx="10789920" cy="589679"/>
        </a:xfrm>
        <a:prstGeom prst="roundRect">
          <a:avLst/>
        </a:prstGeom>
        <a:gradFill rotWithShape="0">
          <a:gsLst>
            <a:gs pos="0">
              <a:schemeClr val="accent2">
                <a:hueOff val="2577445"/>
                <a:satOff val="-7397"/>
                <a:lumOff val="-1184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2577445"/>
                <a:satOff val="-7397"/>
                <a:lumOff val="-1184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2577445"/>
                <a:satOff val="-7397"/>
                <a:lumOff val="-1184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Conséquences et coûts à court, moyen et long terme </a:t>
          </a:r>
        </a:p>
      </dsp:txBody>
      <dsp:txXfrm>
        <a:off x="28786" y="1445523"/>
        <a:ext cx="10732348" cy="532107"/>
      </dsp:txXfrm>
    </dsp:sp>
    <dsp:sp modelId="{CA1BC775-7126-974D-ABAD-7061E77274C3}">
      <dsp:nvSpPr>
        <dsp:cNvPr id="0" name=""/>
        <dsp:cNvSpPr/>
      </dsp:nvSpPr>
      <dsp:spPr>
        <a:xfrm>
          <a:off x="0" y="2075537"/>
          <a:ext cx="10789920" cy="589679"/>
        </a:xfrm>
        <a:prstGeom prst="roundRect">
          <a:avLst/>
        </a:prstGeom>
        <a:gradFill rotWithShape="0">
          <a:gsLst>
            <a:gs pos="0">
              <a:schemeClr val="accent2">
                <a:hueOff val="3866169"/>
                <a:satOff val="-11096"/>
                <a:lumOff val="-17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3866169"/>
                <a:satOff val="-11096"/>
                <a:lumOff val="-17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3866169"/>
                <a:satOff val="-11096"/>
                <a:lumOff val="-17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Le taux de CO2 est un marqueur de la QAI, et est facilement quantifiable</a:t>
          </a:r>
        </a:p>
      </dsp:txBody>
      <dsp:txXfrm>
        <a:off x="28786" y="2104323"/>
        <a:ext cx="10732348" cy="532107"/>
      </dsp:txXfrm>
    </dsp:sp>
    <dsp:sp modelId="{D1479249-E01A-984B-B4E9-2FE68B64BA4F}">
      <dsp:nvSpPr>
        <dsp:cNvPr id="0" name=""/>
        <dsp:cNvSpPr/>
      </dsp:nvSpPr>
      <dsp:spPr>
        <a:xfrm>
          <a:off x="0" y="2734337"/>
          <a:ext cx="10789920" cy="589679"/>
        </a:xfrm>
        <a:prstGeom prst="roundRect">
          <a:avLst/>
        </a:prstGeom>
        <a:gradFill rotWithShape="0">
          <a:gsLst>
            <a:gs pos="0">
              <a:schemeClr val="accent2">
                <a:hueOff val="5154891"/>
                <a:satOff val="-14794"/>
                <a:lumOff val="-2368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5154891"/>
                <a:satOff val="-14794"/>
                <a:lumOff val="-2368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5154891"/>
                <a:satOff val="-14794"/>
                <a:lumOff val="-2368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Diagnostic de la QAI:  Moniteur de CO2 et </a:t>
          </a:r>
          <a:r>
            <a:rPr lang="fr-FR" sz="2400" kern="1200" dirty="0" err="1"/>
            <a:t>Aéro</a:t>
          </a:r>
          <a:r>
            <a:rPr lang="fr-FR" sz="2400" kern="1200" dirty="0"/>
            <a:t>-Score</a:t>
          </a:r>
        </a:p>
      </dsp:txBody>
      <dsp:txXfrm>
        <a:off x="28786" y="2763123"/>
        <a:ext cx="10732348" cy="532107"/>
      </dsp:txXfrm>
    </dsp:sp>
    <dsp:sp modelId="{C7D3B8BD-DA7D-7C4F-B248-0450E87D7333}">
      <dsp:nvSpPr>
        <dsp:cNvPr id="0" name=""/>
        <dsp:cNvSpPr/>
      </dsp:nvSpPr>
      <dsp:spPr>
        <a:xfrm>
          <a:off x="0" y="3393137"/>
          <a:ext cx="10789920" cy="589679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Traitement de l’air malsain par « Les Trois R »:</a:t>
          </a:r>
        </a:p>
      </dsp:txBody>
      <dsp:txXfrm>
        <a:off x="28786" y="3421923"/>
        <a:ext cx="10732348" cy="532107"/>
      </dsp:txXfrm>
    </dsp:sp>
    <dsp:sp modelId="{EDB1A21D-AB46-DB47-B20F-E20FBF31C19B}">
      <dsp:nvSpPr>
        <dsp:cNvPr id="0" name=""/>
        <dsp:cNvSpPr/>
      </dsp:nvSpPr>
      <dsp:spPr>
        <a:xfrm>
          <a:off x="0" y="3982817"/>
          <a:ext cx="10789920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580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900" kern="1200" dirty="0"/>
            <a:t>Retirer les sources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900" kern="1200" dirty="0"/>
            <a:t>Réduire les sources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900" kern="1200" dirty="0"/>
            <a:t>Remédier par la ventilation, la purification de l’air, UV-C,  le port du masque et la vaccination</a:t>
          </a:r>
        </a:p>
      </dsp:txBody>
      <dsp:txXfrm>
        <a:off x="0" y="3982817"/>
        <a:ext cx="10789920" cy="993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C7CE2-73A4-8E4D-8309-1658845157F7}">
      <dsp:nvSpPr>
        <dsp:cNvPr id="0" name=""/>
        <dsp:cNvSpPr/>
      </dsp:nvSpPr>
      <dsp:spPr>
        <a:xfrm>
          <a:off x="0" y="497591"/>
          <a:ext cx="5375200" cy="12237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/>
            <a:t>Pollution de l’air est classée comme cancérigène – CIRC 2013 </a:t>
          </a:r>
        </a:p>
      </dsp:txBody>
      <dsp:txXfrm>
        <a:off x="59736" y="557327"/>
        <a:ext cx="5255728" cy="1104229"/>
      </dsp:txXfrm>
    </dsp:sp>
    <dsp:sp modelId="{FBEE9B20-C09E-9846-B473-BE937BDEA041}">
      <dsp:nvSpPr>
        <dsp:cNvPr id="0" name=""/>
        <dsp:cNvSpPr/>
      </dsp:nvSpPr>
      <dsp:spPr>
        <a:xfrm>
          <a:off x="0" y="1778892"/>
          <a:ext cx="5375200" cy="12237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 dirty="0"/>
            <a:t>Transmission d’agents infectieux (par aérosols) dans les espaces clos plutôt qu’à l’air libre- Pandémie Covid, Clusters!</a:t>
          </a:r>
        </a:p>
      </dsp:txBody>
      <dsp:txXfrm>
        <a:off x="59736" y="1838628"/>
        <a:ext cx="5255728" cy="1104229"/>
      </dsp:txXfrm>
    </dsp:sp>
    <dsp:sp modelId="{B7876435-155C-5D4E-8BE0-24181E8725B3}">
      <dsp:nvSpPr>
        <dsp:cNvPr id="0" name=""/>
        <dsp:cNvSpPr/>
      </dsp:nvSpPr>
      <dsp:spPr>
        <a:xfrm>
          <a:off x="0" y="3060193"/>
          <a:ext cx="5375200" cy="12237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 dirty="0"/>
            <a:t>L’air Intérieur: 90% de notre temps, davantage pollué que l’air extérieur,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 dirty="0"/>
            <a:t>pas de Normes Sanitaires, </a:t>
          </a:r>
          <a:r>
            <a:rPr lang="fr-FR" sz="2000" i="1" kern="1200" noProof="0" dirty="0">
              <a:solidFill>
                <a:srgbClr val="FF0000"/>
              </a:solidFill>
            </a:rPr>
            <a:t>parfois</a:t>
          </a:r>
          <a:r>
            <a:rPr lang="fr-FR" sz="2000" kern="1200" noProof="0" dirty="0"/>
            <a:t> des Recos</a:t>
          </a:r>
        </a:p>
      </dsp:txBody>
      <dsp:txXfrm>
        <a:off x="59736" y="3119929"/>
        <a:ext cx="5255728" cy="11042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12626-A13E-4B06-8DD7-09B8441E49FF}">
      <dsp:nvSpPr>
        <dsp:cNvPr id="0" name=""/>
        <dsp:cNvSpPr/>
      </dsp:nvSpPr>
      <dsp:spPr>
        <a:xfrm>
          <a:off x="0" y="4466"/>
          <a:ext cx="6245265" cy="9514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BAA70-8562-42E9-96CB-F92481BD8F4A}">
      <dsp:nvSpPr>
        <dsp:cNvPr id="0" name=""/>
        <dsp:cNvSpPr/>
      </dsp:nvSpPr>
      <dsp:spPr>
        <a:xfrm>
          <a:off x="287810" y="218540"/>
          <a:ext cx="523291" cy="5232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F74FB0-D316-4555-A73F-D4D02A78BCF2}">
      <dsp:nvSpPr>
        <dsp:cNvPr id="0" name=""/>
        <dsp:cNvSpPr/>
      </dsp:nvSpPr>
      <dsp:spPr>
        <a:xfrm>
          <a:off x="1098913" y="4466"/>
          <a:ext cx="5146351" cy="95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94" tIns="100694" rIns="100694" bIns="10069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Cabinets, salles d’attentes, hôpitaux et lieux soins</a:t>
          </a:r>
          <a:endParaRPr lang="en-US" sz="1900" kern="1200"/>
        </a:p>
      </dsp:txBody>
      <dsp:txXfrm>
        <a:off x="1098913" y="4466"/>
        <a:ext cx="5146351" cy="951439"/>
      </dsp:txXfrm>
    </dsp:sp>
    <dsp:sp modelId="{ECFF851A-9C19-443A-8CF5-B6560189B1BC}">
      <dsp:nvSpPr>
        <dsp:cNvPr id="0" name=""/>
        <dsp:cNvSpPr/>
      </dsp:nvSpPr>
      <dsp:spPr>
        <a:xfrm>
          <a:off x="0" y="1163101"/>
          <a:ext cx="6245265" cy="9514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4D462E-E88A-406F-ABB3-F197E2B61799}">
      <dsp:nvSpPr>
        <dsp:cNvPr id="0" name=""/>
        <dsp:cNvSpPr/>
      </dsp:nvSpPr>
      <dsp:spPr>
        <a:xfrm>
          <a:off x="287810" y="1407840"/>
          <a:ext cx="523291" cy="5232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1065D-9A94-4153-A309-18688E2B2C86}">
      <dsp:nvSpPr>
        <dsp:cNvPr id="0" name=""/>
        <dsp:cNvSpPr/>
      </dsp:nvSpPr>
      <dsp:spPr>
        <a:xfrm>
          <a:off x="1098913" y="1193766"/>
          <a:ext cx="5146351" cy="95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94" tIns="100694" rIns="100694" bIns="10069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Etablissements scolaires et crèches</a:t>
          </a:r>
          <a:endParaRPr lang="en-US" sz="1900" kern="1200"/>
        </a:p>
      </dsp:txBody>
      <dsp:txXfrm>
        <a:off x="1098913" y="1193766"/>
        <a:ext cx="5146351" cy="951439"/>
      </dsp:txXfrm>
    </dsp:sp>
    <dsp:sp modelId="{2925B00C-A090-40BA-A9E9-4001C4F8ACD0}">
      <dsp:nvSpPr>
        <dsp:cNvPr id="0" name=""/>
        <dsp:cNvSpPr/>
      </dsp:nvSpPr>
      <dsp:spPr>
        <a:xfrm>
          <a:off x="0" y="2383066"/>
          <a:ext cx="6245265" cy="9514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7740F7-9212-4A19-9DB3-0A1ADEC0B9C8}">
      <dsp:nvSpPr>
        <dsp:cNvPr id="0" name=""/>
        <dsp:cNvSpPr/>
      </dsp:nvSpPr>
      <dsp:spPr>
        <a:xfrm>
          <a:off x="287810" y="2597140"/>
          <a:ext cx="523291" cy="5232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81E174-36D6-4332-8AED-67203352F5C3}">
      <dsp:nvSpPr>
        <dsp:cNvPr id="0" name=""/>
        <dsp:cNvSpPr/>
      </dsp:nvSpPr>
      <dsp:spPr>
        <a:xfrm>
          <a:off x="1098913" y="2383066"/>
          <a:ext cx="5146351" cy="95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94" tIns="100694" rIns="100694" bIns="10069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Domicile</a:t>
          </a:r>
          <a:endParaRPr lang="en-US" sz="1900" kern="1200"/>
        </a:p>
      </dsp:txBody>
      <dsp:txXfrm>
        <a:off x="1098913" y="2383066"/>
        <a:ext cx="5146351" cy="951439"/>
      </dsp:txXfrm>
    </dsp:sp>
    <dsp:sp modelId="{42E2C70E-4597-419B-98BB-A9138F7F1599}">
      <dsp:nvSpPr>
        <dsp:cNvPr id="0" name=""/>
        <dsp:cNvSpPr/>
      </dsp:nvSpPr>
      <dsp:spPr>
        <a:xfrm>
          <a:off x="0" y="3572366"/>
          <a:ext cx="6245265" cy="9514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5CE52-82B4-412F-855C-005A1FF78299}">
      <dsp:nvSpPr>
        <dsp:cNvPr id="0" name=""/>
        <dsp:cNvSpPr/>
      </dsp:nvSpPr>
      <dsp:spPr>
        <a:xfrm>
          <a:off x="287810" y="3786440"/>
          <a:ext cx="523291" cy="5232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3A7BA0-0CD6-4184-B361-75BCB31D3073}">
      <dsp:nvSpPr>
        <dsp:cNvPr id="0" name=""/>
        <dsp:cNvSpPr/>
      </dsp:nvSpPr>
      <dsp:spPr>
        <a:xfrm>
          <a:off x="1098913" y="3572366"/>
          <a:ext cx="5146351" cy="95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94" tIns="100694" rIns="100694" bIns="10069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Bureaux, magasins…</a:t>
          </a:r>
          <a:endParaRPr lang="en-US" sz="1900" kern="1200"/>
        </a:p>
      </dsp:txBody>
      <dsp:txXfrm>
        <a:off x="1098913" y="3572366"/>
        <a:ext cx="5146351" cy="951439"/>
      </dsp:txXfrm>
    </dsp:sp>
    <dsp:sp modelId="{48DF4133-89FD-449C-877E-2A4917D92648}">
      <dsp:nvSpPr>
        <dsp:cNvPr id="0" name=""/>
        <dsp:cNvSpPr/>
      </dsp:nvSpPr>
      <dsp:spPr>
        <a:xfrm>
          <a:off x="0" y="4761666"/>
          <a:ext cx="6245265" cy="9514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293733-1AC3-4D23-851B-FC87F35192E6}">
      <dsp:nvSpPr>
        <dsp:cNvPr id="0" name=""/>
        <dsp:cNvSpPr/>
      </dsp:nvSpPr>
      <dsp:spPr>
        <a:xfrm>
          <a:off x="287810" y="4975740"/>
          <a:ext cx="523291" cy="52329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532AF6-B083-4823-A63C-5BAA80631249}">
      <dsp:nvSpPr>
        <dsp:cNvPr id="0" name=""/>
        <dsp:cNvSpPr/>
      </dsp:nvSpPr>
      <dsp:spPr>
        <a:xfrm>
          <a:off x="1098913" y="4761666"/>
          <a:ext cx="5146351" cy="95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94" tIns="100694" rIns="100694" bIns="10069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Véhicules privés et transports publiques</a:t>
          </a:r>
          <a:endParaRPr lang="en-US" sz="1900" kern="1200"/>
        </a:p>
      </dsp:txBody>
      <dsp:txXfrm>
        <a:off x="1098913" y="4761666"/>
        <a:ext cx="5146351" cy="9514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4C7A59-A4C3-574B-B955-9399ACD57261}">
      <dsp:nvSpPr>
        <dsp:cNvPr id="0" name=""/>
        <dsp:cNvSpPr/>
      </dsp:nvSpPr>
      <dsp:spPr>
        <a:xfrm rot="16200000">
          <a:off x="-483755" y="271717"/>
          <a:ext cx="4631953" cy="3723764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Contrôle thermique et des performances énergétiques du bâtiment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Isolation thermique et phonique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Ventilation: </a:t>
          </a:r>
          <a:r>
            <a:rPr lang="fr-FR" sz="1800" u="sng" kern="1200" dirty="0"/>
            <a:t>acceptable</a:t>
          </a:r>
          <a:r>
            <a:rPr lang="fr-FR" sz="1800" kern="1200" dirty="0"/>
            <a:t> contrôle des odeurs! </a:t>
          </a:r>
        </a:p>
      </dsp:txBody>
      <dsp:txXfrm rot="5400000">
        <a:off x="621999" y="975611"/>
        <a:ext cx="3072105" cy="2315977"/>
      </dsp:txXfrm>
    </dsp:sp>
    <dsp:sp modelId="{E1CCA097-6C25-5D4E-849A-328D3A47465A}">
      <dsp:nvSpPr>
        <dsp:cNvPr id="0" name=""/>
        <dsp:cNvSpPr/>
      </dsp:nvSpPr>
      <dsp:spPr>
        <a:xfrm rot="5400000">
          <a:off x="3553674" y="271717"/>
          <a:ext cx="4751896" cy="3723764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+QAI au sens sanitaire?</a:t>
          </a:r>
        </a:p>
      </dsp:txBody>
      <dsp:txXfrm rot="-5400000">
        <a:off x="4067741" y="945625"/>
        <a:ext cx="3072105" cy="23759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116F2-63C0-E84A-9551-22C8823072BD}">
      <dsp:nvSpPr>
        <dsp:cNvPr id="0" name=""/>
        <dsp:cNvSpPr/>
      </dsp:nvSpPr>
      <dsp:spPr>
        <a:xfrm>
          <a:off x="512214" y="0"/>
          <a:ext cx="6175318" cy="6175318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7F308B4-03D6-694B-A799-C758ECAA413D}">
      <dsp:nvSpPr>
        <dsp:cNvPr id="0" name=""/>
        <dsp:cNvSpPr/>
      </dsp:nvSpPr>
      <dsp:spPr>
        <a:xfrm>
          <a:off x="1098870" y="586655"/>
          <a:ext cx="2408374" cy="24083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Gaz: CO, CO2, </a:t>
          </a:r>
          <a:r>
            <a:rPr lang="fr-FR" sz="2000" kern="1200" dirty="0" err="1"/>
            <a:t>CoV</a:t>
          </a:r>
          <a:r>
            <a:rPr lang="fr-FR" sz="2000" kern="1200" dirty="0"/>
            <a:t>, Formaldéhydes, Benzène, Radon</a:t>
          </a:r>
        </a:p>
      </dsp:txBody>
      <dsp:txXfrm>
        <a:off x="1216437" y="704222"/>
        <a:ext cx="2173240" cy="2173240"/>
      </dsp:txXfrm>
    </dsp:sp>
    <dsp:sp modelId="{A42F8BB0-DAB2-044C-B568-7DAC38AAE027}">
      <dsp:nvSpPr>
        <dsp:cNvPr id="0" name=""/>
        <dsp:cNvSpPr/>
      </dsp:nvSpPr>
      <dsp:spPr>
        <a:xfrm>
          <a:off x="3692503" y="586655"/>
          <a:ext cx="2408374" cy="24083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Particules chimiques: PM10 </a:t>
          </a:r>
          <a:r>
            <a:rPr lang="fr-FR" sz="2000" kern="1200">
              <a:latin typeface="Aptos Display" panose="02110004020202020204"/>
            </a:rPr>
            <a:t>+ </a:t>
          </a:r>
          <a:r>
            <a:rPr lang="fr-FR" sz="2000" kern="1200"/>
            <a:t>PM2,5</a:t>
          </a:r>
          <a:r>
            <a:rPr lang="fr-FR" sz="2000" kern="1200">
              <a:latin typeface="Aptos Display" panose="02110004020202020204"/>
            </a:rPr>
            <a:t>...</a:t>
          </a:r>
          <a:endParaRPr lang="fr-FR" sz="2000" kern="1200" dirty="0"/>
        </a:p>
      </dsp:txBody>
      <dsp:txXfrm>
        <a:off x="3810070" y="704222"/>
        <a:ext cx="2173240" cy="2173240"/>
      </dsp:txXfrm>
    </dsp:sp>
    <dsp:sp modelId="{79EAD5A3-8E9D-B34C-A1FF-2B2D16BA70E2}">
      <dsp:nvSpPr>
        <dsp:cNvPr id="0" name=""/>
        <dsp:cNvSpPr/>
      </dsp:nvSpPr>
      <dsp:spPr>
        <a:xfrm>
          <a:off x="1098870" y="3180288"/>
          <a:ext cx="2408374" cy="240837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Particules organiques: virus, bactéries, moisissures, </a:t>
          </a:r>
          <a:r>
            <a:rPr lang="fr-FR" sz="2000" kern="1200" dirty="0">
              <a:latin typeface="Aptos Display" panose="02110004020202020204"/>
            </a:rPr>
            <a:t>acariens, </a:t>
          </a:r>
          <a:r>
            <a:rPr lang="fr-FR" sz="2000" kern="1200" dirty="0"/>
            <a:t>pollens…</a:t>
          </a:r>
        </a:p>
      </dsp:txBody>
      <dsp:txXfrm>
        <a:off x="1216437" y="3297855"/>
        <a:ext cx="2173240" cy="2173240"/>
      </dsp:txXfrm>
    </dsp:sp>
    <dsp:sp modelId="{849D049B-9963-5C4D-9117-8EB44590AFB9}">
      <dsp:nvSpPr>
        <dsp:cNvPr id="0" name=""/>
        <dsp:cNvSpPr/>
      </dsp:nvSpPr>
      <dsp:spPr>
        <a:xfrm>
          <a:off x="3692503" y="3180288"/>
          <a:ext cx="2408374" cy="240837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softEdge rad="101600"/>
        </a:effectLst>
        <a:scene3d>
          <a:camera prst="orthographicFront"/>
          <a:lightRig rig="flat" dir="t">
            <a:rot lat="0" lon="0" rev="4800000"/>
          </a:lightRig>
        </a:scene3d>
        <a:sp3d extrusionH="88900" contourW="12700" prstMaterial="metal">
          <a:bevelT w="114300" h="120650" prst="relaxedInset"/>
          <a:bevelB w="50800"/>
          <a:extrusionClr>
            <a:srgbClr val="B20205"/>
          </a:extrusionClr>
          <a:contourClr>
            <a:srgbClr val="6E0006"/>
          </a:contourClr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Facteurs physiques:  </a:t>
          </a:r>
          <a:r>
            <a:rPr lang="fr-FR" sz="2000" kern="1200" dirty="0" err="1"/>
            <a:t>T</a:t>
          </a:r>
          <a:r>
            <a:rPr lang="fr-FR" sz="2000" kern="1200" dirty="0"/>
            <a:t>°, humidité, courants d’air, luminosité</a:t>
          </a:r>
        </a:p>
      </dsp:txBody>
      <dsp:txXfrm>
        <a:off x="3810070" y="3297855"/>
        <a:ext cx="2173240" cy="21732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3B7CE-66C5-414A-88C1-9850AD1F8DFD}">
      <dsp:nvSpPr>
        <dsp:cNvPr id="0" name=""/>
        <dsp:cNvSpPr/>
      </dsp:nvSpPr>
      <dsp:spPr>
        <a:xfrm>
          <a:off x="0" y="2398712"/>
          <a:ext cx="105156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76C2AD-36BA-A340-A3C3-23ECCB07566D}">
      <dsp:nvSpPr>
        <dsp:cNvPr id="0" name=""/>
        <dsp:cNvSpPr/>
      </dsp:nvSpPr>
      <dsp:spPr>
        <a:xfrm>
          <a:off x="215241" y="1487201"/>
          <a:ext cx="3081563" cy="5756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600" kern="1200" noProof="0"/>
            <a:t>1890</a:t>
          </a:r>
        </a:p>
      </dsp:txBody>
      <dsp:txXfrm>
        <a:off x="215241" y="1487201"/>
        <a:ext cx="3081563" cy="575691"/>
      </dsp:txXfrm>
    </dsp:sp>
    <dsp:sp modelId="{8B557314-2ED1-3C43-A65C-B004978C0BD8}">
      <dsp:nvSpPr>
        <dsp:cNvPr id="0" name=""/>
        <dsp:cNvSpPr/>
      </dsp:nvSpPr>
      <dsp:spPr>
        <a:xfrm>
          <a:off x="215241" y="218432"/>
          <a:ext cx="3081563" cy="1268768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noProof="0" dirty="0"/>
            <a:t>Carl </a:t>
          </a:r>
          <a:r>
            <a:rPr lang="fr-FR" sz="1400" kern="1200" noProof="0" dirty="0" err="1"/>
            <a:t>Flugge</a:t>
          </a:r>
          <a:r>
            <a:rPr lang="fr-FR" sz="1400" kern="1200" noProof="0" dirty="0"/>
            <a:t> et Cornet: travaux sur les gouttelettes, aérosolisation lors de la respiration, et la Tuberculose, inquiétude sur le rôle sociale joué par l’air infecté, de l’environnement</a:t>
          </a:r>
        </a:p>
      </dsp:txBody>
      <dsp:txXfrm>
        <a:off x="215241" y="218432"/>
        <a:ext cx="3081563" cy="1268768"/>
      </dsp:txXfrm>
    </dsp:sp>
    <dsp:sp modelId="{FB337881-54FC-774C-A85A-B9B5A3860BE2}">
      <dsp:nvSpPr>
        <dsp:cNvPr id="0" name=""/>
        <dsp:cNvSpPr/>
      </dsp:nvSpPr>
      <dsp:spPr>
        <a:xfrm>
          <a:off x="1756023" y="2062892"/>
          <a:ext cx="0" cy="335819"/>
        </a:xfrm>
        <a:prstGeom prst="line">
          <a:avLst/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A3BA2-4769-0644-8A9A-178D3CD4624A}">
      <dsp:nvSpPr>
        <dsp:cNvPr id="0" name=""/>
        <dsp:cNvSpPr/>
      </dsp:nvSpPr>
      <dsp:spPr>
        <a:xfrm>
          <a:off x="1966129" y="2734532"/>
          <a:ext cx="3081563" cy="5756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600" kern="1200" noProof="0"/>
            <a:t>1893</a:t>
          </a:r>
        </a:p>
      </dsp:txBody>
      <dsp:txXfrm>
        <a:off x="1966129" y="2734532"/>
        <a:ext cx="3081563" cy="575691"/>
      </dsp:txXfrm>
    </dsp:sp>
    <dsp:sp modelId="{2B21243C-49DA-424B-ADCF-080535C64FDC}">
      <dsp:nvSpPr>
        <dsp:cNvPr id="0" name=""/>
        <dsp:cNvSpPr/>
      </dsp:nvSpPr>
      <dsp:spPr>
        <a:xfrm>
          <a:off x="1966129" y="3310223"/>
          <a:ext cx="3081563" cy="1268768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noProof="0"/>
            <a:t>John Shaw Billings, motivé par la tuberculose, propose le premier taux de ventilation ciblé sur la santé, calculé à partir du CO2 expiré: 1m3/min/pers</a:t>
          </a:r>
        </a:p>
      </dsp:txBody>
      <dsp:txXfrm>
        <a:off x="1966129" y="3310223"/>
        <a:ext cx="3081563" cy="1268768"/>
      </dsp:txXfrm>
    </dsp:sp>
    <dsp:sp modelId="{1E331C64-419E-5C4D-BA43-051306DA3B16}">
      <dsp:nvSpPr>
        <dsp:cNvPr id="0" name=""/>
        <dsp:cNvSpPr/>
      </dsp:nvSpPr>
      <dsp:spPr>
        <a:xfrm>
          <a:off x="3506911" y="2398712"/>
          <a:ext cx="0" cy="335819"/>
        </a:xfrm>
        <a:prstGeom prst="line">
          <a:avLst/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A55FE8-F571-084B-AFF5-0EE6ABEB9798}">
      <dsp:nvSpPr>
        <dsp:cNvPr id="0" name=""/>
        <dsp:cNvSpPr/>
      </dsp:nvSpPr>
      <dsp:spPr>
        <a:xfrm rot="2700000">
          <a:off x="1718707" y="2361397"/>
          <a:ext cx="74630" cy="7463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728EFB-D2C6-0542-8EFC-3A0267EA7220}">
      <dsp:nvSpPr>
        <dsp:cNvPr id="0" name=""/>
        <dsp:cNvSpPr/>
      </dsp:nvSpPr>
      <dsp:spPr>
        <a:xfrm rot="2700000">
          <a:off x="3469596" y="2361397"/>
          <a:ext cx="74630" cy="7463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60D790-3AA0-544C-94C8-3743137A96CA}">
      <dsp:nvSpPr>
        <dsp:cNvPr id="0" name=""/>
        <dsp:cNvSpPr/>
      </dsp:nvSpPr>
      <dsp:spPr>
        <a:xfrm>
          <a:off x="3717018" y="1487201"/>
          <a:ext cx="3081563" cy="575691"/>
        </a:xfrm>
        <a:prstGeom prst="rect">
          <a:avLst/>
        </a:prstGeom>
        <a:solidFill>
          <a:srgbClr val="6E0006"/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600" kern="1200" noProof="0"/>
            <a:t>1910</a:t>
          </a:r>
        </a:p>
      </dsp:txBody>
      <dsp:txXfrm>
        <a:off x="3717018" y="1487201"/>
        <a:ext cx="3081563" cy="575691"/>
      </dsp:txXfrm>
    </dsp:sp>
    <dsp:sp modelId="{8B012EEC-998F-CE4D-B558-A478CDC0449C}">
      <dsp:nvSpPr>
        <dsp:cNvPr id="0" name=""/>
        <dsp:cNvSpPr/>
      </dsp:nvSpPr>
      <dsp:spPr>
        <a:xfrm>
          <a:off x="3717018" y="218432"/>
          <a:ext cx="3081563" cy="1268768"/>
        </a:xfrm>
        <a:prstGeom prst="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90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noProof="0" dirty="0"/>
            <a:t>Notoriété de Charles Chapin , défenseur de la « transmission par contact » physique ou à proximité, « contredirait » le rôle de l’environnement </a:t>
          </a:r>
        </a:p>
      </dsp:txBody>
      <dsp:txXfrm>
        <a:off x="3717018" y="218432"/>
        <a:ext cx="3081563" cy="1268768"/>
      </dsp:txXfrm>
    </dsp:sp>
    <dsp:sp modelId="{18D77ED4-B5E8-FE4B-A7AE-3156C86FF157}">
      <dsp:nvSpPr>
        <dsp:cNvPr id="0" name=""/>
        <dsp:cNvSpPr/>
      </dsp:nvSpPr>
      <dsp:spPr>
        <a:xfrm>
          <a:off x="5257800" y="2062892"/>
          <a:ext cx="0" cy="335819"/>
        </a:xfrm>
        <a:prstGeom prst="line">
          <a:avLst/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F72220-6F75-C044-80BB-903541A93E63}">
      <dsp:nvSpPr>
        <dsp:cNvPr id="0" name=""/>
        <dsp:cNvSpPr/>
      </dsp:nvSpPr>
      <dsp:spPr>
        <a:xfrm>
          <a:off x="5467906" y="2734532"/>
          <a:ext cx="3081563" cy="5756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600" kern="1200" noProof="0"/>
            <a:t>1930</a:t>
          </a:r>
        </a:p>
      </dsp:txBody>
      <dsp:txXfrm>
        <a:off x="5467906" y="2734532"/>
        <a:ext cx="3081563" cy="575691"/>
      </dsp:txXfrm>
    </dsp:sp>
    <dsp:sp modelId="{9E4B6A9E-F299-1D40-B05C-699D20EC9325}">
      <dsp:nvSpPr>
        <dsp:cNvPr id="0" name=""/>
        <dsp:cNvSpPr/>
      </dsp:nvSpPr>
      <dsp:spPr>
        <a:xfrm>
          <a:off x="5467906" y="3310223"/>
          <a:ext cx="3081563" cy="1268768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noProof="0" dirty="0"/>
            <a:t>Wells mari et femme: exploration expérimentale de la transmission aéroportée. Limite de 100µm (Aérosol/Gouttelette), Approche décrétée « rétrograde » </a:t>
          </a:r>
        </a:p>
      </dsp:txBody>
      <dsp:txXfrm>
        <a:off x="5467906" y="3310223"/>
        <a:ext cx="3081563" cy="1268768"/>
      </dsp:txXfrm>
    </dsp:sp>
    <dsp:sp modelId="{E08A7D8C-B9CE-7848-BE23-F517693FAFFD}">
      <dsp:nvSpPr>
        <dsp:cNvPr id="0" name=""/>
        <dsp:cNvSpPr/>
      </dsp:nvSpPr>
      <dsp:spPr>
        <a:xfrm>
          <a:off x="7008688" y="2398712"/>
          <a:ext cx="0" cy="335819"/>
        </a:xfrm>
        <a:prstGeom prst="line">
          <a:avLst/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D77B7-36D1-4A42-B107-C8113425F35D}">
      <dsp:nvSpPr>
        <dsp:cNvPr id="0" name=""/>
        <dsp:cNvSpPr/>
      </dsp:nvSpPr>
      <dsp:spPr>
        <a:xfrm rot="2700000">
          <a:off x="5220484" y="2361397"/>
          <a:ext cx="74630" cy="7463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E36EE4-FA70-504E-BD84-08D9B2927135}">
      <dsp:nvSpPr>
        <dsp:cNvPr id="0" name=""/>
        <dsp:cNvSpPr/>
      </dsp:nvSpPr>
      <dsp:spPr>
        <a:xfrm rot="2700000">
          <a:off x="6971373" y="2361397"/>
          <a:ext cx="74630" cy="7463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AA6CA0-F948-CE43-8E67-2A65FCA94858}">
      <dsp:nvSpPr>
        <dsp:cNvPr id="0" name=""/>
        <dsp:cNvSpPr/>
      </dsp:nvSpPr>
      <dsp:spPr>
        <a:xfrm>
          <a:off x="7218795" y="1487201"/>
          <a:ext cx="3081563" cy="5756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600" kern="1200" noProof="0"/>
            <a:t>2020</a:t>
          </a:r>
        </a:p>
      </dsp:txBody>
      <dsp:txXfrm>
        <a:off x="7218795" y="1487201"/>
        <a:ext cx="3081563" cy="575691"/>
      </dsp:txXfrm>
    </dsp:sp>
    <dsp:sp modelId="{CF40CCF1-DDC3-2947-9B97-6C706A9D21D9}">
      <dsp:nvSpPr>
        <dsp:cNvPr id="0" name=""/>
        <dsp:cNvSpPr/>
      </dsp:nvSpPr>
      <dsp:spPr>
        <a:xfrm>
          <a:off x="7218795" y="435936"/>
          <a:ext cx="3081563" cy="1051265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noProof="0" dirty="0"/>
            <a:t>Pandémie de Covid19, acceptation du rôle prédominant des </a:t>
          </a:r>
          <a:r>
            <a:rPr lang="fr-FR" sz="1400" u="sng" kern="1200" noProof="0" dirty="0"/>
            <a:t>aérosols</a:t>
          </a:r>
          <a:r>
            <a:rPr lang="fr-FR" sz="1400" kern="1200" noProof="0" dirty="0"/>
            <a:t> dans la transmission des infections, tergiversations de l'OMS</a:t>
          </a:r>
        </a:p>
      </dsp:txBody>
      <dsp:txXfrm>
        <a:off x="7218795" y="435936"/>
        <a:ext cx="3081563" cy="1051265"/>
      </dsp:txXfrm>
    </dsp:sp>
    <dsp:sp modelId="{3CA9A20E-B3C8-FC46-B1C4-142A615ABC8E}">
      <dsp:nvSpPr>
        <dsp:cNvPr id="0" name=""/>
        <dsp:cNvSpPr/>
      </dsp:nvSpPr>
      <dsp:spPr>
        <a:xfrm>
          <a:off x="8759576" y="2062892"/>
          <a:ext cx="0" cy="335819"/>
        </a:xfrm>
        <a:prstGeom prst="line">
          <a:avLst/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9EB572-C976-5145-831F-15CF647BD883}">
      <dsp:nvSpPr>
        <dsp:cNvPr id="0" name=""/>
        <dsp:cNvSpPr/>
      </dsp:nvSpPr>
      <dsp:spPr>
        <a:xfrm rot="2700000">
          <a:off x="8722261" y="2361397"/>
          <a:ext cx="74630" cy="7463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3F270-FB47-2C4F-963A-FB1CF11D6DFF}">
      <dsp:nvSpPr>
        <dsp:cNvPr id="0" name=""/>
        <dsp:cNvSpPr/>
      </dsp:nvSpPr>
      <dsp:spPr>
        <a:xfrm>
          <a:off x="0" y="2641022"/>
          <a:ext cx="12037102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56325-6BA0-8D4E-B716-F6663CD20AA0}">
      <dsp:nvSpPr>
        <dsp:cNvPr id="0" name=""/>
        <dsp:cNvSpPr/>
      </dsp:nvSpPr>
      <dsp:spPr>
        <a:xfrm rot="8100000">
          <a:off x="83575" y="615203"/>
          <a:ext cx="375334" cy="375334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D024E2-B5DE-8E45-93E0-D6340AE4B530}">
      <dsp:nvSpPr>
        <dsp:cNvPr id="0" name=""/>
        <dsp:cNvSpPr/>
      </dsp:nvSpPr>
      <dsp:spPr>
        <a:xfrm>
          <a:off x="125271" y="656899"/>
          <a:ext cx="291941" cy="291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90273-3EC1-224E-B7F1-187979A781CB}">
      <dsp:nvSpPr>
        <dsp:cNvPr id="0" name=""/>
        <dsp:cNvSpPr/>
      </dsp:nvSpPr>
      <dsp:spPr>
        <a:xfrm>
          <a:off x="536644" y="1077537"/>
          <a:ext cx="2150076" cy="1563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noProof="0" dirty="0"/>
            <a:t>Grippe</a:t>
          </a:r>
          <a:r>
            <a:rPr lang="fr-FR" sz="1300" kern="1200" noProof="0" dirty="0"/>
            <a:t>: baisse des contaminations grâce à la ventilation mais contesté car épidémie sur le déclin…</a:t>
          </a:r>
        </a:p>
      </dsp:txBody>
      <dsp:txXfrm>
        <a:off x="536644" y="1077537"/>
        <a:ext cx="2150076" cy="1563485"/>
      </dsp:txXfrm>
    </dsp:sp>
    <dsp:sp modelId="{CA8C29E7-9E9D-894B-AA9C-11CDB157C109}">
      <dsp:nvSpPr>
        <dsp:cNvPr id="0" name=""/>
        <dsp:cNvSpPr/>
      </dsp:nvSpPr>
      <dsp:spPr>
        <a:xfrm>
          <a:off x="536644" y="528204"/>
          <a:ext cx="2150076" cy="549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700" kern="1200" noProof="0"/>
            <a:t>1918</a:t>
          </a:r>
        </a:p>
      </dsp:txBody>
      <dsp:txXfrm>
        <a:off x="536644" y="528204"/>
        <a:ext cx="2150076" cy="549332"/>
      </dsp:txXfrm>
    </dsp:sp>
    <dsp:sp modelId="{D7A1DEDC-C4AB-B546-96AC-FAF7B57A5549}">
      <dsp:nvSpPr>
        <dsp:cNvPr id="0" name=""/>
        <dsp:cNvSpPr/>
      </dsp:nvSpPr>
      <dsp:spPr>
        <a:xfrm>
          <a:off x="271242" y="1077537"/>
          <a:ext cx="0" cy="1563485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BCE7B2-F419-B84B-A801-BBDD7EC57CE6}">
      <dsp:nvSpPr>
        <dsp:cNvPr id="0" name=""/>
        <dsp:cNvSpPr/>
      </dsp:nvSpPr>
      <dsp:spPr>
        <a:xfrm>
          <a:off x="232734" y="2591582"/>
          <a:ext cx="95544" cy="9887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D0E011-09E9-AF43-BC6F-E8F4B06D8C59}">
      <dsp:nvSpPr>
        <dsp:cNvPr id="0" name=""/>
        <dsp:cNvSpPr/>
      </dsp:nvSpPr>
      <dsp:spPr>
        <a:xfrm rot="18900000">
          <a:off x="1418509" y="4291506"/>
          <a:ext cx="375334" cy="375334"/>
        </a:xfrm>
        <a:prstGeom prst="teardrop">
          <a:avLst>
            <a:gd name="adj" fmla="val 115000"/>
          </a:avLst>
        </a:prstGeom>
        <a:solidFill>
          <a:schemeClr val="accent2">
            <a:hueOff val="920516"/>
            <a:satOff val="-2642"/>
            <a:lumOff val="-4230"/>
            <a:alphaOff val="0"/>
          </a:schemeClr>
        </a:solidFill>
        <a:ln w="19050" cap="flat" cmpd="sng" algn="ctr">
          <a:solidFill>
            <a:schemeClr val="accent2">
              <a:hueOff val="920516"/>
              <a:satOff val="-2642"/>
              <a:lumOff val="-42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604CB0-746E-5F41-8676-C986DEB03A87}">
      <dsp:nvSpPr>
        <dsp:cNvPr id="0" name=""/>
        <dsp:cNvSpPr/>
      </dsp:nvSpPr>
      <dsp:spPr>
        <a:xfrm>
          <a:off x="1460206" y="4333203"/>
          <a:ext cx="291941" cy="291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D396B5-DEC8-AC45-9EAA-7AB3C04A673E}">
      <dsp:nvSpPr>
        <dsp:cNvPr id="0" name=""/>
        <dsp:cNvSpPr/>
      </dsp:nvSpPr>
      <dsp:spPr>
        <a:xfrm>
          <a:off x="1871578" y="2641022"/>
          <a:ext cx="2150076" cy="1563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noProof="0"/>
            <a:t>Les particules &lt;5µm pénètrent jusqu’aux alvéoles</a:t>
          </a:r>
        </a:p>
      </dsp:txBody>
      <dsp:txXfrm>
        <a:off x="1871578" y="2641022"/>
        <a:ext cx="2150076" cy="1563485"/>
      </dsp:txXfrm>
    </dsp:sp>
    <dsp:sp modelId="{F476BB78-D2E8-DF4B-9385-4324CFA25793}">
      <dsp:nvSpPr>
        <dsp:cNvPr id="0" name=""/>
        <dsp:cNvSpPr/>
      </dsp:nvSpPr>
      <dsp:spPr>
        <a:xfrm>
          <a:off x="1871578" y="4204507"/>
          <a:ext cx="2150076" cy="549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700" kern="1200" noProof="0"/>
            <a:t>1950</a:t>
          </a:r>
        </a:p>
      </dsp:txBody>
      <dsp:txXfrm>
        <a:off x="1871578" y="4204507"/>
        <a:ext cx="2150076" cy="549332"/>
      </dsp:txXfrm>
    </dsp:sp>
    <dsp:sp modelId="{9767BE3F-D284-444C-A2F6-5CB1BEB94D8E}">
      <dsp:nvSpPr>
        <dsp:cNvPr id="0" name=""/>
        <dsp:cNvSpPr/>
      </dsp:nvSpPr>
      <dsp:spPr>
        <a:xfrm>
          <a:off x="1606177" y="2641022"/>
          <a:ext cx="0" cy="1563485"/>
        </a:xfrm>
        <a:prstGeom prst="line">
          <a:avLst/>
        </a:prstGeom>
        <a:noFill/>
        <a:ln w="12700" cap="flat" cmpd="sng" algn="ctr">
          <a:solidFill>
            <a:schemeClr val="accent2">
              <a:hueOff val="920516"/>
              <a:satOff val="-2642"/>
              <a:lumOff val="-423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99676B-DD64-CE47-B4A6-4415EE3CC0E2}">
      <dsp:nvSpPr>
        <dsp:cNvPr id="0" name=""/>
        <dsp:cNvSpPr/>
      </dsp:nvSpPr>
      <dsp:spPr>
        <a:xfrm>
          <a:off x="1567669" y="2591582"/>
          <a:ext cx="95544" cy="98879"/>
        </a:xfrm>
        <a:prstGeom prst="ellipse">
          <a:avLst/>
        </a:prstGeom>
        <a:solidFill>
          <a:schemeClr val="accent2">
            <a:hueOff val="920516"/>
            <a:satOff val="-2642"/>
            <a:lumOff val="-423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9411DC-CCC0-5945-A9B0-E826AFDBB44E}">
      <dsp:nvSpPr>
        <dsp:cNvPr id="0" name=""/>
        <dsp:cNvSpPr/>
      </dsp:nvSpPr>
      <dsp:spPr>
        <a:xfrm rot="8100000">
          <a:off x="2753444" y="615203"/>
          <a:ext cx="375334" cy="375334"/>
        </a:xfrm>
        <a:prstGeom prst="teardrop">
          <a:avLst>
            <a:gd name="adj" fmla="val 115000"/>
          </a:avLst>
        </a:prstGeom>
        <a:solidFill>
          <a:schemeClr val="accent2">
            <a:hueOff val="1841033"/>
            <a:satOff val="-5284"/>
            <a:lumOff val="-8460"/>
            <a:alphaOff val="0"/>
          </a:schemeClr>
        </a:solidFill>
        <a:ln w="19050" cap="flat" cmpd="sng" algn="ctr">
          <a:solidFill>
            <a:schemeClr val="accent2">
              <a:hueOff val="1841033"/>
              <a:satOff val="-5284"/>
              <a:lumOff val="-84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F9FEB7-BDA0-BD43-8108-4141D3C1DBF2}">
      <dsp:nvSpPr>
        <dsp:cNvPr id="0" name=""/>
        <dsp:cNvSpPr/>
      </dsp:nvSpPr>
      <dsp:spPr>
        <a:xfrm>
          <a:off x="2795140" y="656899"/>
          <a:ext cx="291941" cy="291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E6ABD9-0974-894D-AECA-CAB7535E1075}">
      <dsp:nvSpPr>
        <dsp:cNvPr id="0" name=""/>
        <dsp:cNvSpPr/>
      </dsp:nvSpPr>
      <dsp:spPr>
        <a:xfrm>
          <a:off x="3206513" y="1077537"/>
          <a:ext cx="2150076" cy="1563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noProof="0"/>
            <a:t>Tuberculose</a:t>
          </a:r>
          <a:r>
            <a:rPr lang="fr-FR" sz="1300" kern="1200" noProof="0"/>
            <a:t> est aéroportée: air non exposé aux UV infecte les cobayes</a:t>
          </a:r>
        </a:p>
      </dsp:txBody>
      <dsp:txXfrm>
        <a:off x="3206513" y="1077537"/>
        <a:ext cx="2150076" cy="1563485"/>
      </dsp:txXfrm>
    </dsp:sp>
    <dsp:sp modelId="{038D58C6-82D6-2B46-9A97-BC54E24350EA}">
      <dsp:nvSpPr>
        <dsp:cNvPr id="0" name=""/>
        <dsp:cNvSpPr/>
      </dsp:nvSpPr>
      <dsp:spPr>
        <a:xfrm>
          <a:off x="3206513" y="528204"/>
          <a:ext cx="2150076" cy="549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700" kern="1200" noProof="0"/>
            <a:t>1962</a:t>
          </a:r>
        </a:p>
      </dsp:txBody>
      <dsp:txXfrm>
        <a:off x="3206513" y="528204"/>
        <a:ext cx="2150076" cy="549332"/>
      </dsp:txXfrm>
    </dsp:sp>
    <dsp:sp modelId="{6C53DD16-8483-AD48-AD78-7045A2981DC9}">
      <dsp:nvSpPr>
        <dsp:cNvPr id="0" name=""/>
        <dsp:cNvSpPr/>
      </dsp:nvSpPr>
      <dsp:spPr>
        <a:xfrm>
          <a:off x="2941111" y="1077537"/>
          <a:ext cx="0" cy="1563485"/>
        </a:xfrm>
        <a:prstGeom prst="line">
          <a:avLst/>
        </a:prstGeom>
        <a:noFill/>
        <a:ln w="12700" cap="flat" cmpd="sng" algn="ctr">
          <a:solidFill>
            <a:schemeClr val="accent2">
              <a:hueOff val="1841033"/>
              <a:satOff val="-5284"/>
              <a:lumOff val="-846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19DA4-0FA0-BB4E-BB69-6DE3DDA7B579}">
      <dsp:nvSpPr>
        <dsp:cNvPr id="0" name=""/>
        <dsp:cNvSpPr/>
      </dsp:nvSpPr>
      <dsp:spPr>
        <a:xfrm>
          <a:off x="2902603" y="2591582"/>
          <a:ext cx="95544" cy="98879"/>
        </a:xfrm>
        <a:prstGeom prst="ellipse">
          <a:avLst/>
        </a:prstGeom>
        <a:solidFill>
          <a:schemeClr val="accent2">
            <a:hueOff val="1841033"/>
            <a:satOff val="-5284"/>
            <a:lumOff val="-846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61432-82EB-F44F-AF9A-AAE6A604ECFF}">
      <dsp:nvSpPr>
        <dsp:cNvPr id="0" name=""/>
        <dsp:cNvSpPr/>
      </dsp:nvSpPr>
      <dsp:spPr>
        <a:xfrm rot="18900000">
          <a:off x="4088378" y="4291506"/>
          <a:ext cx="375334" cy="375334"/>
        </a:xfrm>
        <a:prstGeom prst="teardrop">
          <a:avLst>
            <a:gd name="adj" fmla="val 115000"/>
          </a:avLst>
        </a:prstGeom>
        <a:solidFill>
          <a:schemeClr val="accent2">
            <a:hueOff val="2761549"/>
            <a:satOff val="-7926"/>
            <a:lumOff val="-12690"/>
            <a:alphaOff val="0"/>
          </a:schemeClr>
        </a:solidFill>
        <a:ln w="19050" cap="flat" cmpd="sng" algn="ctr">
          <a:solidFill>
            <a:schemeClr val="accent2">
              <a:hueOff val="2761549"/>
              <a:satOff val="-7926"/>
              <a:lumOff val="-126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642B5-C195-8A4B-BB6A-76D18C2713F6}">
      <dsp:nvSpPr>
        <dsp:cNvPr id="0" name=""/>
        <dsp:cNvSpPr/>
      </dsp:nvSpPr>
      <dsp:spPr>
        <a:xfrm>
          <a:off x="4130074" y="4333203"/>
          <a:ext cx="291941" cy="291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95508-0F20-D144-8EE3-4A6B8665F187}">
      <dsp:nvSpPr>
        <dsp:cNvPr id="0" name=""/>
        <dsp:cNvSpPr/>
      </dsp:nvSpPr>
      <dsp:spPr>
        <a:xfrm>
          <a:off x="4541447" y="2641022"/>
          <a:ext cx="2150076" cy="1563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noProof="0"/>
            <a:t>Variole</a:t>
          </a:r>
          <a:r>
            <a:rPr lang="fr-FR" sz="1300" kern="1200" noProof="0"/>
            <a:t>: transmission « exceptionnelle » par aérosol car les autres voies étaient éliminées</a:t>
          </a:r>
        </a:p>
      </dsp:txBody>
      <dsp:txXfrm>
        <a:off x="4541447" y="2641022"/>
        <a:ext cx="2150076" cy="1563485"/>
      </dsp:txXfrm>
    </dsp:sp>
    <dsp:sp modelId="{0AA3C521-670A-EB49-9D6C-9C12D93D1EA6}">
      <dsp:nvSpPr>
        <dsp:cNvPr id="0" name=""/>
        <dsp:cNvSpPr/>
      </dsp:nvSpPr>
      <dsp:spPr>
        <a:xfrm>
          <a:off x="4541447" y="4204507"/>
          <a:ext cx="2150076" cy="549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700" kern="1200" noProof="0"/>
            <a:t>1970</a:t>
          </a:r>
        </a:p>
      </dsp:txBody>
      <dsp:txXfrm>
        <a:off x="4541447" y="4204507"/>
        <a:ext cx="2150076" cy="549332"/>
      </dsp:txXfrm>
    </dsp:sp>
    <dsp:sp modelId="{F2232000-0F64-374F-8071-558C72A933C6}">
      <dsp:nvSpPr>
        <dsp:cNvPr id="0" name=""/>
        <dsp:cNvSpPr/>
      </dsp:nvSpPr>
      <dsp:spPr>
        <a:xfrm>
          <a:off x="4276045" y="2641022"/>
          <a:ext cx="0" cy="1563485"/>
        </a:xfrm>
        <a:prstGeom prst="line">
          <a:avLst/>
        </a:prstGeom>
        <a:noFill/>
        <a:ln w="12700" cap="flat" cmpd="sng" algn="ctr">
          <a:solidFill>
            <a:schemeClr val="accent2">
              <a:hueOff val="2761549"/>
              <a:satOff val="-7926"/>
              <a:lumOff val="-1269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40773E-D50B-834E-AFF1-F35D4D33884C}">
      <dsp:nvSpPr>
        <dsp:cNvPr id="0" name=""/>
        <dsp:cNvSpPr/>
      </dsp:nvSpPr>
      <dsp:spPr>
        <a:xfrm>
          <a:off x="4237537" y="2591582"/>
          <a:ext cx="95544" cy="98879"/>
        </a:xfrm>
        <a:prstGeom prst="ellipse">
          <a:avLst/>
        </a:prstGeom>
        <a:solidFill>
          <a:schemeClr val="accent2">
            <a:hueOff val="2761549"/>
            <a:satOff val="-7926"/>
            <a:lumOff val="-1269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9A94BA-C644-C34A-A2F1-4B5F2131EF01}">
      <dsp:nvSpPr>
        <dsp:cNvPr id="0" name=""/>
        <dsp:cNvSpPr/>
      </dsp:nvSpPr>
      <dsp:spPr>
        <a:xfrm rot="8100000">
          <a:off x="5423312" y="615203"/>
          <a:ext cx="375334" cy="375334"/>
        </a:xfrm>
        <a:prstGeom prst="teardrop">
          <a:avLst>
            <a:gd name="adj" fmla="val 115000"/>
          </a:avLst>
        </a:prstGeom>
        <a:solidFill>
          <a:schemeClr val="accent2">
            <a:hueOff val="3682065"/>
            <a:satOff val="-10567"/>
            <a:lumOff val="-16919"/>
            <a:alphaOff val="0"/>
          </a:schemeClr>
        </a:solidFill>
        <a:ln w="19050" cap="flat" cmpd="sng" algn="ctr">
          <a:solidFill>
            <a:schemeClr val="accent2">
              <a:hueOff val="3682065"/>
              <a:satOff val="-10567"/>
              <a:lumOff val="-169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55FF78-A5A6-064B-939D-A97D62128F21}">
      <dsp:nvSpPr>
        <dsp:cNvPr id="0" name=""/>
        <dsp:cNvSpPr/>
      </dsp:nvSpPr>
      <dsp:spPr>
        <a:xfrm>
          <a:off x="5465009" y="656899"/>
          <a:ext cx="291941" cy="291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0BDB2D-AC7F-594A-80D4-505058AA7961}">
      <dsp:nvSpPr>
        <dsp:cNvPr id="0" name=""/>
        <dsp:cNvSpPr/>
      </dsp:nvSpPr>
      <dsp:spPr>
        <a:xfrm>
          <a:off x="5876381" y="1077537"/>
          <a:ext cx="2150076" cy="1563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noProof="0"/>
            <a:t>Légionellose</a:t>
          </a:r>
          <a:r>
            <a:rPr lang="fr-FR" sz="1300" kern="1200" noProof="0"/>
            <a:t>: propagation par les climatiseurs, 29 décès sur 182 patients à Philadelphie</a:t>
          </a:r>
        </a:p>
      </dsp:txBody>
      <dsp:txXfrm>
        <a:off x="5876381" y="1077537"/>
        <a:ext cx="2150076" cy="1563485"/>
      </dsp:txXfrm>
    </dsp:sp>
    <dsp:sp modelId="{47C61125-B92F-4740-8BEE-947526D699A6}">
      <dsp:nvSpPr>
        <dsp:cNvPr id="0" name=""/>
        <dsp:cNvSpPr/>
      </dsp:nvSpPr>
      <dsp:spPr>
        <a:xfrm>
          <a:off x="5876381" y="528204"/>
          <a:ext cx="2150076" cy="549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700" kern="1200" noProof="0"/>
            <a:t>1976</a:t>
          </a:r>
        </a:p>
      </dsp:txBody>
      <dsp:txXfrm>
        <a:off x="5876381" y="528204"/>
        <a:ext cx="2150076" cy="549332"/>
      </dsp:txXfrm>
    </dsp:sp>
    <dsp:sp modelId="{3E39C537-3C9B-C74C-A809-8D55AC66301C}">
      <dsp:nvSpPr>
        <dsp:cNvPr id="0" name=""/>
        <dsp:cNvSpPr/>
      </dsp:nvSpPr>
      <dsp:spPr>
        <a:xfrm>
          <a:off x="5610980" y="1077537"/>
          <a:ext cx="0" cy="1563485"/>
        </a:xfrm>
        <a:prstGeom prst="line">
          <a:avLst/>
        </a:prstGeom>
        <a:noFill/>
        <a:ln w="12700" cap="flat" cmpd="sng" algn="ctr">
          <a:solidFill>
            <a:schemeClr val="accent2">
              <a:hueOff val="3682065"/>
              <a:satOff val="-10567"/>
              <a:lumOff val="-16919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FE5F0B-E466-D34B-9CA3-0C5D2BA1BDAE}">
      <dsp:nvSpPr>
        <dsp:cNvPr id="0" name=""/>
        <dsp:cNvSpPr/>
      </dsp:nvSpPr>
      <dsp:spPr>
        <a:xfrm>
          <a:off x="5572472" y="2591582"/>
          <a:ext cx="95544" cy="98879"/>
        </a:xfrm>
        <a:prstGeom prst="ellipse">
          <a:avLst/>
        </a:prstGeom>
        <a:solidFill>
          <a:schemeClr val="accent2">
            <a:hueOff val="3682065"/>
            <a:satOff val="-10567"/>
            <a:lumOff val="-1691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BACD3B-6072-6743-BFEC-CEE78F823876}">
      <dsp:nvSpPr>
        <dsp:cNvPr id="0" name=""/>
        <dsp:cNvSpPr/>
      </dsp:nvSpPr>
      <dsp:spPr>
        <a:xfrm rot="18900000">
          <a:off x="6758246" y="4291506"/>
          <a:ext cx="375334" cy="375334"/>
        </a:xfrm>
        <a:prstGeom prst="teardrop">
          <a:avLst>
            <a:gd name="adj" fmla="val 115000"/>
          </a:avLst>
        </a:prstGeom>
        <a:solidFill>
          <a:schemeClr val="accent2">
            <a:hueOff val="4602581"/>
            <a:satOff val="-13209"/>
            <a:lumOff val="-21149"/>
            <a:alphaOff val="0"/>
          </a:schemeClr>
        </a:solidFill>
        <a:ln w="19050" cap="flat" cmpd="sng" algn="ctr">
          <a:solidFill>
            <a:schemeClr val="accent2">
              <a:hueOff val="4602581"/>
              <a:satOff val="-13209"/>
              <a:lumOff val="-211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CF1E27-AD1C-0347-B656-76574878BE86}">
      <dsp:nvSpPr>
        <dsp:cNvPr id="0" name=""/>
        <dsp:cNvSpPr/>
      </dsp:nvSpPr>
      <dsp:spPr>
        <a:xfrm>
          <a:off x="6799943" y="4333203"/>
          <a:ext cx="291941" cy="291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702867-96ED-E24E-9366-5BD53CCB8729}">
      <dsp:nvSpPr>
        <dsp:cNvPr id="0" name=""/>
        <dsp:cNvSpPr/>
      </dsp:nvSpPr>
      <dsp:spPr>
        <a:xfrm>
          <a:off x="7211316" y="2641022"/>
          <a:ext cx="2150076" cy="1563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noProof="0"/>
            <a:t>Varicelle</a:t>
          </a:r>
          <a:r>
            <a:rPr lang="fr-FR" sz="1300" kern="1200" noProof="0"/>
            <a:t> et </a:t>
          </a:r>
          <a:r>
            <a:rPr lang="fr-FR" sz="1300" b="1" kern="1200" noProof="0"/>
            <a:t>rougeole</a:t>
          </a:r>
          <a:r>
            <a:rPr lang="fr-FR" sz="1300" kern="1200" noProof="0"/>
            <a:t>: davantage de transmission de proximité donc « preuve » que ce sont les gouttelettes?!</a:t>
          </a:r>
        </a:p>
      </dsp:txBody>
      <dsp:txXfrm>
        <a:off x="7211316" y="2641022"/>
        <a:ext cx="2150076" cy="1563485"/>
      </dsp:txXfrm>
    </dsp:sp>
    <dsp:sp modelId="{63F378B7-E38E-364C-969C-453CF50897B1}">
      <dsp:nvSpPr>
        <dsp:cNvPr id="0" name=""/>
        <dsp:cNvSpPr/>
      </dsp:nvSpPr>
      <dsp:spPr>
        <a:xfrm>
          <a:off x="7211316" y="4204507"/>
          <a:ext cx="2150076" cy="549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700" kern="1200" noProof="0"/>
            <a:t>1980</a:t>
          </a:r>
        </a:p>
      </dsp:txBody>
      <dsp:txXfrm>
        <a:off x="7211316" y="4204507"/>
        <a:ext cx="2150076" cy="549332"/>
      </dsp:txXfrm>
    </dsp:sp>
    <dsp:sp modelId="{C4FB1AA8-99DC-4349-AC2F-077EF17DF8A5}">
      <dsp:nvSpPr>
        <dsp:cNvPr id="0" name=""/>
        <dsp:cNvSpPr/>
      </dsp:nvSpPr>
      <dsp:spPr>
        <a:xfrm>
          <a:off x="6945914" y="2641022"/>
          <a:ext cx="0" cy="1563485"/>
        </a:xfrm>
        <a:prstGeom prst="line">
          <a:avLst/>
        </a:prstGeom>
        <a:noFill/>
        <a:ln w="12700" cap="flat" cmpd="sng" algn="ctr">
          <a:solidFill>
            <a:schemeClr val="accent2">
              <a:hueOff val="4602581"/>
              <a:satOff val="-13209"/>
              <a:lumOff val="-21149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8048EE-8ED4-B64A-8586-852B88D50498}">
      <dsp:nvSpPr>
        <dsp:cNvPr id="0" name=""/>
        <dsp:cNvSpPr/>
      </dsp:nvSpPr>
      <dsp:spPr>
        <a:xfrm>
          <a:off x="6907406" y="2591582"/>
          <a:ext cx="95544" cy="98879"/>
        </a:xfrm>
        <a:prstGeom prst="ellipse">
          <a:avLst/>
        </a:prstGeom>
        <a:solidFill>
          <a:schemeClr val="accent2">
            <a:hueOff val="4602581"/>
            <a:satOff val="-13209"/>
            <a:lumOff val="-2114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5756AA-59F8-5743-969B-3570EC69DD39}">
      <dsp:nvSpPr>
        <dsp:cNvPr id="0" name=""/>
        <dsp:cNvSpPr/>
      </dsp:nvSpPr>
      <dsp:spPr>
        <a:xfrm rot="8100000">
          <a:off x="8093181" y="615203"/>
          <a:ext cx="375334" cy="375334"/>
        </a:xfrm>
        <a:prstGeom prst="teardrop">
          <a:avLst>
            <a:gd name="adj" fmla="val 115000"/>
          </a:avLst>
        </a:prstGeom>
        <a:solidFill>
          <a:schemeClr val="accent2">
            <a:hueOff val="5523098"/>
            <a:satOff val="-15851"/>
            <a:lumOff val="-25379"/>
            <a:alphaOff val="0"/>
          </a:schemeClr>
        </a:solidFill>
        <a:ln w="19050" cap="flat" cmpd="sng" algn="ctr">
          <a:solidFill>
            <a:schemeClr val="accent2">
              <a:hueOff val="5523098"/>
              <a:satOff val="-15851"/>
              <a:lumOff val="-253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95FA4-80CB-8D4B-8889-C564F24DF9A7}">
      <dsp:nvSpPr>
        <dsp:cNvPr id="0" name=""/>
        <dsp:cNvSpPr/>
      </dsp:nvSpPr>
      <dsp:spPr>
        <a:xfrm>
          <a:off x="8134877" y="656899"/>
          <a:ext cx="291941" cy="291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B83D3B-D4F8-7347-985C-BCD6C639AD5D}">
      <dsp:nvSpPr>
        <dsp:cNvPr id="0" name=""/>
        <dsp:cNvSpPr/>
      </dsp:nvSpPr>
      <dsp:spPr>
        <a:xfrm>
          <a:off x="8546250" y="1077537"/>
          <a:ext cx="2150076" cy="1563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noProof="0"/>
            <a:t>SARS-Cov-1</a:t>
          </a:r>
          <a:r>
            <a:rPr lang="fr-FR" sz="1300" kern="1200" noProof="0"/>
            <a:t> et épidémies hospitalières et immeubles tours</a:t>
          </a:r>
        </a:p>
      </dsp:txBody>
      <dsp:txXfrm>
        <a:off x="8546250" y="1077537"/>
        <a:ext cx="2150076" cy="1563485"/>
      </dsp:txXfrm>
    </dsp:sp>
    <dsp:sp modelId="{515B3588-883D-BC4B-83C5-2C5C7B0A6134}">
      <dsp:nvSpPr>
        <dsp:cNvPr id="0" name=""/>
        <dsp:cNvSpPr/>
      </dsp:nvSpPr>
      <dsp:spPr>
        <a:xfrm>
          <a:off x="8546250" y="528204"/>
          <a:ext cx="2150076" cy="549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700" kern="1200" noProof="0"/>
            <a:t>2003</a:t>
          </a:r>
        </a:p>
      </dsp:txBody>
      <dsp:txXfrm>
        <a:off x="8546250" y="528204"/>
        <a:ext cx="2150076" cy="549332"/>
      </dsp:txXfrm>
    </dsp:sp>
    <dsp:sp modelId="{10BBEB98-AE88-C64B-8C98-91875002CBC7}">
      <dsp:nvSpPr>
        <dsp:cNvPr id="0" name=""/>
        <dsp:cNvSpPr/>
      </dsp:nvSpPr>
      <dsp:spPr>
        <a:xfrm>
          <a:off x="8280848" y="1077537"/>
          <a:ext cx="0" cy="1563485"/>
        </a:xfrm>
        <a:prstGeom prst="line">
          <a:avLst/>
        </a:prstGeom>
        <a:noFill/>
        <a:ln w="12700" cap="flat" cmpd="sng" algn="ctr">
          <a:solidFill>
            <a:schemeClr val="accent2">
              <a:hueOff val="5523098"/>
              <a:satOff val="-15851"/>
              <a:lumOff val="-25379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5FDF97-E0E3-2344-9C03-5D2BFC707655}">
      <dsp:nvSpPr>
        <dsp:cNvPr id="0" name=""/>
        <dsp:cNvSpPr/>
      </dsp:nvSpPr>
      <dsp:spPr>
        <a:xfrm>
          <a:off x="8242340" y="2591582"/>
          <a:ext cx="95544" cy="98879"/>
        </a:xfrm>
        <a:prstGeom prst="ellipse">
          <a:avLst/>
        </a:prstGeom>
        <a:solidFill>
          <a:schemeClr val="accent2">
            <a:hueOff val="5523098"/>
            <a:satOff val="-15851"/>
            <a:lumOff val="-2537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64CBE7-1865-5F42-B975-47C8657483C5}">
      <dsp:nvSpPr>
        <dsp:cNvPr id="0" name=""/>
        <dsp:cNvSpPr/>
      </dsp:nvSpPr>
      <dsp:spPr>
        <a:xfrm rot="18900000">
          <a:off x="9428115" y="4291506"/>
          <a:ext cx="375334" cy="375334"/>
        </a:xfrm>
        <a:prstGeom prst="teardrop">
          <a:avLst>
            <a:gd name="adj" fmla="val 115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C0A891-A675-7D47-88E9-A88C662C493B}">
      <dsp:nvSpPr>
        <dsp:cNvPr id="0" name=""/>
        <dsp:cNvSpPr/>
      </dsp:nvSpPr>
      <dsp:spPr>
        <a:xfrm>
          <a:off x="9469812" y="4333203"/>
          <a:ext cx="291941" cy="291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7DB0E6-BFD3-A24F-B2C4-F3BE145085DE}">
      <dsp:nvSpPr>
        <dsp:cNvPr id="0" name=""/>
        <dsp:cNvSpPr/>
      </dsp:nvSpPr>
      <dsp:spPr>
        <a:xfrm>
          <a:off x="9881184" y="2641022"/>
          <a:ext cx="2150076" cy="1563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noProof="0"/>
            <a:t>SARS-Cov-2</a:t>
          </a:r>
          <a:r>
            <a:rPr lang="fr-FR" sz="1300" kern="1200" noProof="0"/>
            <a:t> et clusters: Rassemblement Evangélique (1k contaminés), répétitions de chorale, coaching sportif en salle, EHPADs, infections nosocomiales</a:t>
          </a:r>
        </a:p>
      </dsp:txBody>
      <dsp:txXfrm>
        <a:off x="9881184" y="2641022"/>
        <a:ext cx="2150076" cy="1563485"/>
      </dsp:txXfrm>
    </dsp:sp>
    <dsp:sp modelId="{751400FC-0C6D-9B45-8AF3-D7C6CF55F8F6}">
      <dsp:nvSpPr>
        <dsp:cNvPr id="0" name=""/>
        <dsp:cNvSpPr/>
      </dsp:nvSpPr>
      <dsp:spPr>
        <a:xfrm>
          <a:off x="9881184" y="4204507"/>
          <a:ext cx="2150076" cy="549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700" kern="1200" noProof="0"/>
            <a:t>2019</a:t>
          </a:r>
        </a:p>
      </dsp:txBody>
      <dsp:txXfrm>
        <a:off x="9881184" y="4204507"/>
        <a:ext cx="2150076" cy="549332"/>
      </dsp:txXfrm>
    </dsp:sp>
    <dsp:sp modelId="{8C903ACC-ACFA-1B4E-BADA-BF2289171A2C}">
      <dsp:nvSpPr>
        <dsp:cNvPr id="0" name=""/>
        <dsp:cNvSpPr/>
      </dsp:nvSpPr>
      <dsp:spPr>
        <a:xfrm>
          <a:off x="9615783" y="2641022"/>
          <a:ext cx="0" cy="1563485"/>
        </a:xfrm>
        <a:prstGeom prst="line">
          <a:avLst/>
        </a:prstGeom>
        <a:noFill/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D51C6C-3811-3742-A988-99292D425B66}">
      <dsp:nvSpPr>
        <dsp:cNvPr id="0" name=""/>
        <dsp:cNvSpPr/>
      </dsp:nvSpPr>
      <dsp:spPr>
        <a:xfrm>
          <a:off x="9577275" y="2591582"/>
          <a:ext cx="95544" cy="98879"/>
        </a:xfrm>
        <a:prstGeom prst="ellipse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F61C7D-8759-7342-B912-311C8DED6CF9}">
      <dsp:nvSpPr>
        <dsp:cNvPr id="0" name=""/>
        <dsp:cNvSpPr/>
      </dsp:nvSpPr>
      <dsp:spPr>
        <a:xfrm>
          <a:off x="0" y="2628"/>
          <a:ext cx="7464183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8CCE94A-79A7-E648-9112-695E2BA40877}">
      <dsp:nvSpPr>
        <dsp:cNvPr id="0" name=""/>
        <dsp:cNvSpPr/>
      </dsp:nvSpPr>
      <dsp:spPr>
        <a:xfrm>
          <a:off x="0" y="2628"/>
          <a:ext cx="7464183" cy="896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Aptos Display" panose="02110004020202020204"/>
            </a:rPr>
            <a:t>Issu</a:t>
          </a:r>
          <a:r>
            <a:rPr lang="fr-FR" sz="2000" kern="1200" dirty="0"/>
            <a:t> </a:t>
          </a:r>
          <a:r>
            <a:rPr lang="fr-FR" sz="2000" kern="1200" dirty="0">
              <a:latin typeface="Aptos Display" panose="02110004020202020204"/>
            </a:rPr>
            <a:t>de</a:t>
          </a:r>
          <a:r>
            <a:rPr lang="fr-FR" sz="2000" kern="1200" dirty="0"/>
            <a:t> combustion et la </a:t>
          </a:r>
          <a:r>
            <a:rPr lang="fr-FR" sz="2000" b="1" kern="1200" dirty="0"/>
            <a:t>respiration cellulaire </a:t>
          </a:r>
        </a:p>
      </dsp:txBody>
      <dsp:txXfrm>
        <a:off x="0" y="2628"/>
        <a:ext cx="7464183" cy="896206"/>
      </dsp:txXfrm>
    </dsp:sp>
    <dsp:sp modelId="{22E62C99-5903-8146-A3F7-DCF903070B37}">
      <dsp:nvSpPr>
        <dsp:cNvPr id="0" name=""/>
        <dsp:cNvSpPr/>
      </dsp:nvSpPr>
      <dsp:spPr>
        <a:xfrm>
          <a:off x="0" y="661088"/>
          <a:ext cx="7464183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6F73125-2211-B24A-BE5A-C5DEBF9B9B86}">
      <dsp:nvSpPr>
        <dsp:cNvPr id="0" name=""/>
        <dsp:cNvSpPr/>
      </dsp:nvSpPr>
      <dsp:spPr>
        <a:xfrm>
          <a:off x="0" y="898834"/>
          <a:ext cx="7464183" cy="896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Fait partie des rejets organiques expirés, comme les gouttelettes et aérosols</a:t>
          </a:r>
          <a:endParaRPr lang="en-US" sz="2000" kern="1200" dirty="0"/>
        </a:p>
      </dsp:txBody>
      <dsp:txXfrm>
        <a:off x="0" y="898834"/>
        <a:ext cx="7464183" cy="896206"/>
      </dsp:txXfrm>
    </dsp:sp>
    <dsp:sp modelId="{65789087-050E-B744-B8F9-4B6B759B8FC3}">
      <dsp:nvSpPr>
        <dsp:cNvPr id="0" name=""/>
        <dsp:cNvSpPr/>
      </dsp:nvSpPr>
      <dsp:spPr>
        <a:xfrm>
          <a:off x="0" y="1795040"/>
          <a:ext cx="7464183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ACA1A6A-2168-7546-A2D4-C2AED4BEDF3F}">
      <dsp:nvSpPr>
        <dsp:cNvPr id="0" name=""/>
        <dsp:cNvSpPr/>
      </dsp:nvSpPr>
      <dsp:spPr>
        <a:xfrm>
          <a:off x="0" y="1795040"/>
          <a:ext cx="7464183" cy="896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Son élévation est Indicateur de confinement de l’air des locaux</a:t>
          </a:r>
          <a:r>
            <a:rPr lang="fr-FR" sz="2000" kern="1200" dirty="0">
              <a:latin typeface="Aptos Display" panose="02110004020202020204"/>
            </a:rPr>
            <a:t>, est donc une substance chimique </a:t>
          </a:r>
          <a:r>
            <a:rPr lang="fr-FR" sz="2000" b="1" i="1" kern="1200" dirty="0">
              <a:latin typeface="Aptos Display" panose="02110004020202020204"/>
            </a:rPr>
            <a:t>MARQUEUR de la QAI </a:t>
          </a:r>
          <a:r>
            <a:rPr lang="fr-FR" sz="1600" b="0" i="0" kern="1200" dirty="0">
              <a:latin typeface="Aptos Display" panose="02110004020202020204"/>
            </a:rPr>
            <a:t>(SPF 2024)</a:t>
          </a:r>
          <a:endParaRPr lang="en-US" sz="2000" b="0" i="0" kern="1200" dirty="0"/>
        </a:p>
      </dsp:txBody>
      <dsp:txXfrm>
        <a:off x="0" y="1795040"/>
        <a:ext cx="7464183" cy="896206"/>
      </dsp:txXfrm>
    </dsp:sp>
    <dsp:sp modelId="{842B23C8-BD1E-024A-A045-A4C1C9322CF7}">
      <dsp:nvSpPr>
        <dsp:cNvPr id="0" name=""/>
        <dsp:cNvSpPr/>
      </dsp:nvSpPr>
      <dsp:spPr>
        <a:xfrm>
          <a:off x="0" y="2691247"/>
          <a:ext cx="7464183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2CB7648-DFDF-3A44-B7C3-60C6ACCCB5CD}">
      <dsp:nvSpPr>
        <dsp:cNvPr id="0" name=""/>
        <dsp:cNvSpPr/>
      </dsp:nvSpPr>
      <dsp:spPr>
        <a:xfrm>
          <a:off x="0" y="2691247"/>
          <a:ext cx="7464183" cy="896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0" i="0" u="none" kern="1200" dirty="0"/>
            <a:t>Et en présence de personnes sources, est associé à l’augmentation de la concentration d’agents infectieux aéroportés. </a:t>
          </a:r>
          <a:r>
            <a:rPr lang="fr-FR" sz="1600" b="0" i="0" u="none" kern="1200" dirty="0"/>
            <a:t>(HCSP 2022)</a:t>
          </a:r>
          <a:endParaRPr lang="en-US" sz="2000" kern="1200" dirty="0"/>
        </a:p>
      </dsp:txBody>
      <dsp:txXfrm>
        <a:off x="0" y="2691247"/>
        <a:ext cx="7464183" cy="896206"/>
      </dsp:txXfrm>
    </dsp:sp>
    <dsp:sp modelId="{14CDC204-C7E6-F747-B2A5-C7C55809F2EE}">
      <dsp:nvSpPr>
        <dsp:cNvPr id="0" name=""/>
        <dsp:cNvSpPr/>
      </dsp:nvSpPr>
      <dsp:spPr>
        <a:xfrm>
          <a:off x="0" y="3715467"/>
          <a:ext cx="7464183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0A2B6E3-F561-5348-873C-3FAF131F4461}">
      <dsp:nvSpPr>
        <dsp:cNvPr id="0" name=""/>
        <dsp:cNvSpPr/>
      </dsp:nvSpPr>
      <dsp:spPr>
        <a:xfrm>
          <a:off x="0" y="3587453"/>
          <a:ext cx="7464183" cy="896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Est </a:t>
          </a:r>
          <a:r>
            <a:rPr lang="fr-FR" sz="2000" b="0" i="0" u="none" kern="1200"/>
            <a:t>associé à une diminution des performances cognitives: mémoire, attention, langage etc. </a:t>
          </a:r>
          <a:r>
            <a:rPr lang="fr-FR" sz="1600" b="0" i="0" u="none" kern="1200"/>
            <a:t>(SPF, </a:t>
          </a:r>
          <a:r>
            <a:rPr lang="fr-FR" sz="1600" b="0" i="0" u="none" kern="1200" err="1"/>
            <a:t>COGfx</a:t>
          </a:r>
          <a:r>
            <a:rPr lang="fr-FR" sz="1600" b="0" i="0" u="none" kern="1200"/>
            <a:t>  J ALLEN…)</a:t>
          </a:r>
          <a:endParaRPr lang="en-US" sz="2000" kern="1200"/>
        </a:p>
      </dsp:txBody>
      <dsp:txXfrm>
        <a:off x="0" y="3587453"/>
        <a:ext cx="7464183" cy="896206"/>
      </dsp:txXfrm>
    </dsp:sp>
    <dsp:sp modelId="{153F609E-6888-0943-AAB5-343530869F68}">
      <dsp:nvSpPr>
        <dsp:cNvPr id="0" name=""/>
        <dsp:cNvSpPr/>
      </dsp:nvSpPr>
      <dsp:spPr>
        <a:xfrm>
          <a:off x="0" y="4483659"/>
          <a:ext cx="7464183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FC30DBB-3A4B-C844-9DB5-524A51DA8C21}">
      <dsp:nvSpPr>
        <dsp:cNvPr id="0" name=""/>
        <dsp:cNvSpPr/>
      </dsp:nvSpPr>
      <dsp:spPr>
        <a:xfrm>
          <a:off x="0" y="4483659"/>
          <a:ext cx="7464183" cy="896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Contribue à l’acidification des aérosols, améliorant l’</a:t>
          </a:r>
          <a:r>
            <a:rPr lang="fr-FR" sz="2000" kern="1200" dirty="0" err="1"/>
            <a:t>aérostabilité</a:t>
          </a:r>
          <a:r>
            <a:rPr lang="fr-FR" sz="2000" kern="1200" dirty="0"/>
            <a:t> de SARS-Cov2  de 500 à 800ppm! (</a:t>
          </a:r>
          <a:r>
            <a:rPr lang="fr-FR" sz="1600" kern="1200" dirty="0"/>
            <a:t>Nature 04/2024)</a:t>
          </a:r>
          <a:endParaRPr lang="en-US" sz="2000" kern="1200" dirty="0"/>
        </a:p>
      </dsp:txBody>
      <dsp:txXfrm>
        <a:off x="0" y="4483659"/>
        <a:ext cx="7464183" cy="89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6T10:08:28.26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68,'89'-5,"0"1,0-1,0 1,9 0,-4 0,-21 0,-12-4,-42 5,1-1,-1 0,1 1,0 0,0 0,0 2,1-1,2 1,3 1,1-1,2-1,0 1,-1 0,-1 1,-1 0,1 0,0 0,2 0,1 1,-1 2,0 2,0 1,3 1,3-2,4-3,2 0,2-2,-2 0,-4 0,-4 0,-3 0,-1 0,2 0,2 0,1 0,1 0,0 0,-1 0,1 0,1 0,1 0,0 0,2 0,-2 0,0 0,1 0,2 1,5 1,5 1,2 2,-1 0,-2 0,-6-1,-3 1,-4-1,1 0,0-1,1-2,0-1,1 0,0 0,-1 1,-3 1,-3 0,-5 2,-3 0,-3 1,-1-1,-2 0,1 0,-1 0,0-1,2 1,0-1,-1-1,-2 0,-2-1,-2-1,-2 0,-1 0,3 2,-1-2,4 2,-2-2,-1 0,1 0,0 0,-1 0,0 0,-1 0,1 0,-1 0,-1 0,-2 0,3-2,-3 1,4 0,-5 1,3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6T10:08:35.25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1,'79'0,"-9"0,22 0,-36 0,3 0,11 0,5 0,15 0,4 0,2 1,0 2,1 2,-3 1,-10 0,-3 2,-10 0,-4 0,-9-2,-4-1,36-1,-11-2,-13-2,-13 0,-4 0,-8 0,-2 0,-1 0,-2 0,3 0,2 0,0 0,-2-2,-4-2,-4-2,-4 0,-2 1,-2 2,-3 0,-2 2,-5 0,-1 1,-4 0,3 0,0 0,0 0,1 0,-3 0,1 0,2 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112FA-B8B2-7440-97B5-5EFF295BD52E}" type="datetimeFigureOut">
              <a:rPr lang="fr-FR" smtClean="0"/>
              <a:t>17/06/2025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2E553-360C-BE4A-971F-1CAD1C7DEA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707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ina.13070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ina.13070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ina.12393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create?FORM=GDPGLP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What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were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the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historical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reasons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for the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resistance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to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recognizing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airborne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transmission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during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the COVID-19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pandemic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? </a:t>
            </a:r>
            <a:r>
              <a:rPr lang="fr-FR" sz="1200" b="1" i="0" u="none" strike="noStrike">
                <a:effectLst/>
                <a:latin typeface="Open Sans" panose="020B0606030504020204" pitchFamily="34" charset="0"/>
                <a:hlinkClick r:id="rId3"/>
              </a:rPr>
              <a:t>https://doi.org/10.1111/ina.13070</a:t>
            </a:r>
            <a:endParaRPr lang="fr-FR" sz="1200" b="1" i="0" u="none" strike="noStrike">
              <a:effectLst/>
              <a:latin typeface="Open Sans" panose="020F0502020204030204" pitchFamily="34" charset="0"/>
            </a:endParaRP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2E553-360C-BE4A-971F-1CAD1C7DEAF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757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0A013-0CB9-5300-909F-530C10062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D341B36-7CFF-A981-1E06-1719525783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ACB6E4F-AB06-23A9-7EFE-FCE9C12D2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What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were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the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historical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reasons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for the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resistance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to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recognizing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airborne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transmission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during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the COVID-19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pandemic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? </a:t>
            </a:r>
            <a:r>
              <a:rPr lang="fr-FR" sz="1200" b="1" i="0" u="none" strike="noStrike">
                <a:effectLst/>
                <a:latin typeface="Open Sans" panose="020B0606030504020204" pitchFamily="34" charset="0"/>
                <a:hlinkClick r:id="rId3"/>
              </a:rPr>
              <a:t>https://doi.org/10.1111/ina.13070</a:t>
            </a:r>
            <a:endParaRPr lang="fr-FR" sz="1200" b="1" i="0" u="none" strike="noStrike">
              <a:effectLst/>
              <a:latin typeface="Open Sans" panose="020F0502020204030204" pitchFamily="34" charset="0"/>
            </a:endParaRPr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5139CC-5C61-87DF-D40A-47ECA03CC5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2E553-360C-BE4A-971F-1CAD1C7DEAF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79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2E553-360C-BE4A-971F-1CAD1C7DEAF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525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6767D-BC9B-E0E9-622C-E5DE0FD92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B97AA72-9F97-4F62-C4B5-1239196D2E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19D06ED-69BC-5E70-BFF0-996C1D5C16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https://</a:t>
            </a:r>
            <a:r>
              <a:rPr lang="fr-FR" err="1"/>
              <a:t>www.nature.com</a:t>
            </a:r>
            <a:r>
              <a:rPr lang="fr-FR"/>
              <a:t>/articles/s41467-024-47777-5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CAC9D5-C4D2-2C8D-C81C-A0DF8AC14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2E553-360C-BE4A-971F-1CAD1C7DEAF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502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effectLst/>
                <a:latin typeface="Verdana" panose="020B0604030504040204" pitchFamily="34" charset="0"/>
              </a:rPr>
              <a:t>Etude des relations entre les concentrations dans l’air </a:t>
            </a:r>
            <a:r>
              <a:rPr lang="fr-FR" sz="1200" err="1">
                <a:effectLst/>
                <a:latin typeface="Verdana" panose="020B0604030504040204" pitchFamily="34" charset="0"/>
              </a:rPr>
              <a:t>intérieur</a:t>
            </a:r>
            <a:r>
              <a:rPr lang="fr-FR" sz="1200">
                <a:effectLst/>
                <a:latin typeface="Verdana" panose="020B0604030504040204" pitchFamily="34" charset="0"/>
              </a:rPr>
              <a:t> et </a:t>
            </a:r>
            <a:r>
              <a:rPr lang="fr-FR" sz="1200" err="1">
                <a:effectLst/>
                <a:latin typeface="Verdana" panose="020B0604030504040204" pitchFamily="34" charset="0"/>
              </a:rPr>
              <a:t>extérieur</a:t>
            </a:r>
            <a:r>
              <a:rPr lang="fr-FR" sz="1200">
                <a:latin typeface="Verdana" panose="020B0604030504040204" pitchFamily="34" charset="0"/>
              </a:rPr>
              <a:t>, </a:t>
            </a:r>
            <a:r>
              <a:rPr lang="fr-FR" sz="1200">
                <a:effectLst/>
                <a:latin typeface="Verdana" panose="020B0604030504040204" pitchFamily="34" charset="0"/>
              </a:rPr>
              <a:t>Rapport final, Laurent LETINOIS, Laure MALHERBE 20/12/2010 </a:t>
            </a:r>
            <a:r>
              <a:rPr lang="fr-FR" sz="1200">
                <a:effectLst/>
                <a:latin typeface="Verdana" panose="020B0604030504040204" pitchFamily="34" charset="0"/>
                <a:hlinkClick r:id="rId3"/>
              </a:rPr>
              <a:t>https://doi.org/10.1111/ina.12393</a:t>
            </a:r>
            <a:endParaRPr lang="fr-FR" sz="1200">
              <a:effectLst/>
              <a:latin typeface="Verdana" panose="020B0604030504040204" pitchFamily="34" charset="0"/>
            </a:endParaRP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2E553-360C-BE4A-971F-1CAD1C7DEAF3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0397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>
                <a:effectLst/>
                <a:latin typeface="Roboto" panose="02000000000000000000" pitchFamily="2" charset="0"/>
                <a:hlinkClick r:id="rId3" tooltip="Créateur d’image dans B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ng.com/images/create/le28099air-intc3a9rieur-que-nous-respirons-est-plus-polluc3a9/1-670067f26f2e46f681bcb808b227f4cb?id=hsLWM%2FV1sdD2LG%2BSqTKTwA%3D%3D&amp;view=detailv2&amp;idpp=genimg&amp;thid=OIG2.cFam0_uCNkdsWrG_a_hK&amp;darkschemeovr=1&amp;skey=375ZAFs9La2hD5X-GRmqzHg80l4bCP3FVn-WjPqj-g4&amp;form=GCRIDP&amp;ssp=1&amp;setlang=fr&amp;cc=FR&amp;safesearch=moderat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2E553-360C-BE4A-971F-1CAD1C7DEAF3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364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0" i="0" u="none" strike="noStrike" err="1">
                <a:solidFill>
                  <a:srgbClr val="1F1F1F"/>
                </a:solidFill>
                <a:effectLst/>
                <a:latin typeface="ElsevierGulliver"/>
              </a:rPr>
              <a:t>Assessing</a:t>
            </a:r>
            <a:r>
              <a:rPr lang="fr-FR" b="0" i="0" u="none" strike="noStrike">
                <a:solidFill>
                  <a:srgbClr val="1F1F1F"/>
                </a:solidFill>
                <a:effectLst/>
                <a:latin typeface="ElsevierGulliver"/>
              </a:rPr>
              <a:t> and </a:t>
            </a:r>
            <a:r>
              <a:rPr lang="fr-FR" b="0" i="0" u="none" strike="noStrike" err="1">
                <a:solidFill>
                  <a:srgbClr val="1F1F1F"/>
                </a:solidFill>
                <a:effectLst/>
                <a:latin typeface="ElsevierGulliver"/>
              </a:rPr>
              <a:t>controlling</a:t>
            </a:r>
            <a:r>
              <a:rPr lang="fr-FR" b="0" i="0" u="none" strike="noStrike">
                <a:solidFill>
                  <a:srgbClr val="1F1F1F"/>
                </a:solidFill>
                <a:effectLst/>
                <a:latin typeface="ElsevierGulliver"/>
              </a:rPr>
              <a:t> infection </a:t>
            </a:r>
            <a:r>
              <a:rPr lang="fr-FR" b="0" i="0" u="none" strike="noStrike" err="1">
                <a:solidFill>
                  <a:srgbClr val="1F1F1F"/>
                </a:solidFill>
                <a:effectLst/>
                <a:latin typeface="ElsevierGulliver"/>
              </a:rPr>
              <a:t>risk</a:t>
            </a:r>
            <a:r>
              <a:rPr lang="fr-FR" b="0" i="0" u="none" strike="noStrike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fr-FR" b="0" i="0" u="none" strike="noStrike" err="1">
                <a:solidFill>
                  <a:srgbClr val="1F1F1F"/>
                </a:solidFill>
                <a:effectLst/>
                <a:latin typeface="ElsevierGulliver"/>
              </a:rPr>
              <a:t>with</a:t>
            </a:r>
            <a:r>
              <a:rPr lang="fr-FR" b="0" i="0" u="none" strike="noStrike">
                <a:solidFill>
                  <a:srgbClr val="1F1F1F"/>
                </a:solidFill>
                <a:effectLst/>
                <a:latin typeface="ElsevierGulliver"/>
              </a:rPr>
              <a:t> Wells-Riley model and spatial flow impact factor (SFIF)</a:t>
            </a:r>
          </a:p>
          <a:p>
            <a:endParaRPr lang="fr-FR"/>
          </a:p>
          <a:p>
            <a:r>
              <a:rPr lang="fr-FR"/>
              <a:t>https://</a:t>
            </a:r>
            <a:r>
              <a:rPr lang="fr-FR" err="1"/>
              <a:t>www.sciencedirect.com</a:t>
            </a:r>
            <a:r>
              <a:rPr lang="fr-FR"/>
              <a:t>/science/article/</a:t>
            </a:r>
            <a:r>
              <a:rPr lang="fr-FR" err="1"/>
              <a:t>pii</a:t>
            </a:r>
            <a:r>
              <a:rPr lang="fr-FR"/>
              <a:t>/S2210670721000147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2E553-360C-BE4A-971F-1CAD1C7DEAF3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0098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https://</a:t>
            </a:r>
            <a:r>
              <a:rPr lang="fr-FR" err="1"/>
              <a:t>smartairfilters.com</a:t>
            </a:r>
            <a:r>
              <a:rPr lang="fr-FR"/>
              <a:t>/en/blog/what-combination-of-air-filters-do-i-need-to-protect-against-everything/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2E553-360C-BE4A-971F-1CAD1C7DEAF3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344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2E553-360C-BE4A-971F-1CAD1C7DEAF3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777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9C3234-309F-74BF-8798-C12ED0E0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325AED-183C-5B41-557C-3A357A808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1C7F7F-F4FE-48CB-665A-6D26AE3E0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E0B6-8D90-1C41-A83A-EE5F99594D2D}" type="datetimeFigureOut">
              <a:rPr lang="fr-FR" smtClean="0"/>
              <a:t>17/06/2025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B41C5E-404D-AD51-EB40-913F960D6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BF1142-1FAA-4369-FBAC-E4C1DFABB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162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809841-6364-64DB-2C56-58A97448C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ACE6B07-FBDD-FCD0-3279-27E554B6E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13B167-68ED-CF75-05DE-7DD5B251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E0B6-8D90-1C41-A83A-EE5F99594D2D}" type="datetimeFigureOut">
              <a:rPr lang="fr-FR" smtClean="0"/>
              <a:t>17/06/2025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7DD021-C48B-D8A5-2A2F-2D8BD9057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6BC509-9405-085B-40D6-23DFAD879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951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57A533D-2ADE-A430-1581-D966F985BB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BDD5D16-18F2-9AA4-3BDD-A08301E026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3FBB69-5564-94D0-E51B-F8AB19774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E0B6-8D90-1C41-A83A-EE5F99594D2D}" type="datetimeFigureOut">
              <a:rPr lang="fr-FR" smtClean="0"/>
              <a:t>17/06/2025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F9F1A1-6402-0912-89B2-A67749E8D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34C635-BC14-F804-A33F-61DC4A59A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975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7C192A-45A5-6A21-3F29-6C7F446FD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D9C385-FA15-C789-AC4F-1C2BB7586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07B9E8-1A73-405C-8567-B1914685F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E0B6-8D90-1C41-A83A-EE5F99594D2D}" type="datetimeFigureOut">
              <a:rPr lang="fr-FR" smtClean="0"/>
              <a:t>17/06/2025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658F37-FA96-B306-1F22-EB0402A82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A688B3-C63B-695A-89AF-8DD453D5F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041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C00A35-4831-3A13-1AFD-DDCAD8A7A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235902-26FC-4C58-DF81-5EF491654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2E7A63-7ED3-F6F5-19F9-138ED52A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E0B6-8D90-1C41-A83A-EE5F99594D2D}" type="datetimeFigureOut">
              <a:rPr lang="fr-FR" smtClean="0"/>
              <a:t>17/06/2025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0AE160-F10E-11CC-F38B-5557B0E89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033C98-FC7B-A318-D327-D188338F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535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935AE-2AD8-6EE8-B0CC-D4F55CE4C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CA7401-2FD9-67AB-B84B-A00F957F2E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F830081-E9CD-4927-A783-182970905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47D5BB-A9E0-D32E-03B7-B89CD967E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E0B6-8D90-1C41-A83A-EE5F99594D2D}" type="datetimeFigureOut">
              <a:rPr lang="fr-FR" smtClean="0"/>
              <a:t>17/06/2025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691932-2467-7583-47CC-6AEE3C1F5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A8F4CE-1281-2A79-10F1-DC759D00F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6534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D04320-BC04-EB51-73C3-086BA2FED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6E03FD-7A5C-4B94-91A5-8C07A854C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6FC3BB5-89E5-F954-F367-B5CBF5066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8A92642-56F0-DA1E-1FDD-DC496BC8E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1BD8B15-2DFC-C0AF-B81D-2FDE972CE1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8AC9B74-EB8E-1DCC-2E23-C7B195FF7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E0B6-8D90-1C41-A83A-EE5F99594D2D}" type="datetimeFigureOut">
              <a:rPr lang="fr-FR" smtClean="0"/>
              <a:t>17/06/2025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FE5C1ED-3E3E-9358-F8BB-BC9558EA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95363CB-C941-C1F8-2E39-57B3DD08A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53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55C11A-99E0-4520-7627-062FBB389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73CC749-E094-C25A-835E-F2E491842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E0B6-8D90-1C41-A83A-EE5F99594D2D}" type="datetimeFigureOut">
              <a:rPr lang="fr-FR" smtClean="0"/>
              <a:t>17/06/2025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2A320C-B603-CA96-3FFA-86F990630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D1FE508-9E81-CCDE-2F3F-9763D97AD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049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CE386C6-0253-B397-48FC-826200D12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E0B6-8D90-1C41-A83A-EE5F99594D2D}" type="datetimeFigureOut">
              <a:rPr lang="fr-FR" smtClean="0"/>
              <a:t>17/06/2025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EE6CA6-FFDC-0577-2832-39FE9091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154CE2-6189-91F2-A71E-83EBB6383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046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5993DB-C299-A996-FE7D-E930D8D6D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379065-5FB3-1F4A-0594-C300630BC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47CF1B-A320-6BFA-4C52-4CC8D63B5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E8B952-2BDA-D516-9329-665604F63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E0B6-8D90-1C41-A83A-EE5F99594D2D}" type="datetimeFigureOut">
              <a:rPr lang="fr-FR" smtClean="0"/>
              <a:t>17/06/2025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7A802D-0CA7-3BBF-C5D0-E1F83D352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D8CBF1-628F-5B76-007F-B630F782E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43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A59142-BCD9-AC5E-77F1-527A4A3B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734AEC1-676A-3CE4-D960-7C0FD682B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0C18618-20C2-5DE6-CD8F-0B42EAD6F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59ECC5-91ED-9118-5EE1-D2F773D3C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E0B6-8D90-1C41-A83A-EE5F99594D2D}" type="datetimeFigureOut">
              <a:rPr lang="fr-FR" smtClean="0"/>
              <a:t>17/06/2025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574D886-A254-01C3-52A8-10FC2FF89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045609-B88A-06E7-B2C5-934CE22F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30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238BA2E-4C72-F06A-4CD9-2B25B8070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BB5B16-C3E4-2F2C-8EE7-D24599D14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A0FA10-02A3-2238-71B2-7CD5ADB6C0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78E0B6-8D90-1C41-A83A-EE5F99594D2D}" type="datetimeFigureOut">
              <a:rPr lang="fr-FR" smtClean="0"/>
              <a:t>17/06/2025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2BD1CC-821A-E438-6BA2-CDD2CCB97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14E285-A3DA-6DF3-31F2-2271C80467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22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diagramLayout" Target="../diagrams/layout7.xml"/><Relationship Id="rId7" Type="http://schemas.openxmlformats.org/officeDocument/2006/relationships/image" Target="../media/image4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diagramLayout" Target="../diagrams/layout8.xml"/><Relationship Id="rId7" Type="http://schemas.openxmlformats.org/officeDocument/2006/relationships/image" Target="../media/image4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52.sv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microsoft.com/office/2007/relationships/hdphoto" Target="../media/hdphoto2.wdp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58.png"/><Relationship Id="rId4" Type="http://schemas.openxmlformats.org/officeDocument/2006/relationships/diagramLayout" Target="../diagrams/layout9.xml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diagramLayout" Target="../diagrams/layout10.xml"/><Relationship Id="rId7" Type="http://schemas.openxmlformats.org/officeDocument/2006/relationships/image" Target="../media/image59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72.svg"/><Relationship Id="rId4" Type="http://schemas.openxmlformats.org/officeDocument/2006/relationships/image" Target="../media/image65.sv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create?FORM=GDPGLP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9.svg"/><Relationship Id="rId9" Type="http://schemas.microsoft.com/office/2007/relationships/diagramDrawing" Target="../diagrams/drawing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diagramLayout" Target="../diagrams/layout12.xml"/><Relationship Id="rId7" Type="http://schemas.openxmlformats.org/officeDocument/2006/relationships/image" Target="../media/image114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0.png"/><Relationship Id="rId3" Type="http://schemas.openxmlformats.org/officeDocument/2006/relationships/image" Target="../media/image135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0.png"/><Relationship Id="rId5" Type="http://schemas.openxmlformats.org/officeDocument/2006/relationships/customXml" Target="../ink/ink1.xml"/><Relationship Id="rId4" Type="http://schemas.openxmlformats.org/officeDocument/2006/relationships/image" Target="../media/image1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24.svg"/><Relationship Id="rId5" Type="http://schemas.openxmlformats.org/officeDocument/2006/relationships/diagramColors" Target="../diagrams/colors4.xml"/><Relationship Id="rId10" Type="http://schemas.openxmlformats.org/officeDocument/2006/relationships/image" Target="../media/image23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26" Type="http://schemas.openxmlformats.org/officeDocument/2006/relationships/image" Target="../media/image40.svg"/><Relationship Id="rId3" Type="http://schemas.openxmlformats.org/officeDocument/2006/relationships/diagramData" Target="../diagrams/data5.xml"/><Relationship Id="rId21" Type="http://schemas.openxmlformats.org/officeDocument/2006/relationships/image" Target="../media/image35.png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24" Type="http://schemas.openxmlformats.org/officeDocument/2006/relationships/image" Target="../media/image38.svg"/><Relationship Id="rId32" Type="http://schemas.openxmlformats.org/officeDocument/2006/relationships/image" Target="../media/image46.svg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svg"/><Relationship Id="rId10" Type="http://schemas.openxmlformats.org/officeDocument/2006/relationships/diagramQuickStyle" Target="../diagrams/quickStyle6.xml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image" Target="../media/image28.svg"/><Relationship Id="rId22" Type="http://schemas.openxmlformats.org/officeDocument/2006/relationships/image" Target="../media/image36.svg"/><Relationship Id="rId27" Type="http://schemas.openxmlformats.org/officeDocument/2006/relationships/image" Target="../media/image41.png"/><Relationship Id="rId30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D01EC0-DDE8-A459-CB53-1E8FB1FCF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2119" y="891539"/>
            <a:ext cx="4589491" cy="284101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i="0" dirty="0" err="1">
                <a:effectLst/>
              </a:rPr>
              <a:t>Qualité</a:t>
            </a:r>
            <a:r>
              <a:rPr lang="en-US" sz="4000" b="1" i="0" dirty="0">
                <a:effectLst/>
              </a:rPr>
              <a:t> de </a:t>
            </a:r>
            <a:r>
              <a:rPr lang="en-US" sz="4000" b="1" i="0" dirty="0" err="1">
                <a:effectLst/>
              </a:rPr>
              <a:t>l’ai</a:t>
            </a:r>
            <a:r>
              <a:rPr lang="en-US" sz="4000" b="1" dirty="0" err="1"/>
              <a:t>r</a:t>
            </a:r>
            <a:r>
              <a:rPr lang="en-US" sz="4000" b="1" dirty="0"/>
              <a:t> </a:t>
            </a:r>
            <a:r>
              <a:rPr lang="en-US" sz="4000" b="1" dirty="0" err="1"/>
              <a:t>intérieur</a:t>
            </a:r>
            <a:r>
              <a:rPr lang="en-US" sz="4000" b="1" dirty="0"/>
              <a:t> et le </a:t>
            </a:r>
            <a:r>
              <a:rPr lang="en-US" sz="4000" b="1" dirty="0" err="1"/>
              <a:t>soignant</a:t>
            </a:r>
            <a:r>
              <a:rPr lang="en-US" sz="4000" b="1" dirty="0"/>
              <a:t>:</a:t>
            </a:r>
            <a:br>
              <a:rPr lang="en-US" sz="4000" b="1" dirty="0"/>
            </a:br>
            <a:r>
              <a:rPr lang="en-US" sz="4000" b="1" i="1" dirty="0"/>
              <a:t>Q</a:t>
            </a:r>
            <a:r>
              <a:rPr lang="en-US" sz="4000" b="1" i="1" dirty="0">
                <a:effectLst/>
              </a:rPr>
              <a:t>uand </a:t>
            </a:r>
            <a:r>
              <a:rPr lang="en-US" sz="4000" b="1" i="1" dirty="0" err="1"/>
              <a:t>l’A</a:t>
            </a:r>
            <a:r>
              <a:rPr lang="en-US" sz="4000" b="1" i="1" dirty="0" err="1">
                <a:effectLst/>
              </a:rPr>
              <a:t>ir</a:t>
            </a:r>
            <a:r>
              <a:rPr lang="en-US" sz="4000" b="1" i="1" dirty="0">
                <a:effectLst/>
              </a:rPr>
              <a:t> </a:t>
            </a:r>
            <a:r>
              <a:rPr lang="en-US" sz="4000" b="1" i="1" dirty="0" err="1"/>
              <a:t>I</a:t>
            </a:r>
            <a:r>
              <a:rPr lang="en-US" sz="4000" b="1" i="1" dirty="0" err="1">
                <a:effectLst/>
              </a:rPr>
              <a:t>ntérieur</a:t>
            </a:r>
            <a:r>
              <a:rPr lang="en-US" sz="4000" b="1" i="1" dirty="0">
                <a:effectLst/>
              </a:rPr>
              <a:t> </a:t>
            </a:r>
            <a:br>
              <a:rPr lang="en-US" sz="4000" b="1" i="1" dirty="0">
                <a:effectLst/>
              </a:rPr>
            </a:br>
            <a:r>
              <a:rPr lang="en-US" sz="4000" b="1" i="1" dirty="0" err="1">
                <a:effectLst/>
              </a:rPr>
              <a:t>est</a:t>
            </a:r>
            <a:r>
              <a:rPr lang="en-US" sz="4000" b="1" i="1" dirty="0">
                <a:effectLst/>
              </a:rPr>
              <a:t> (et rend) </a:t>
            </a:r>
            <a:r>
              <a:rPr lang="en-US" sz="4000" b="1" i="1" dirty="0" err="1">
                <a:effectLst/>
              </a:rPr>
              <a:t>malade</a:t>
            </a:r>
            <a:endParaRPr lang="en-US" sz="4000" i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A1AA5A-B47E-B3A7-A618-D774AAD8BD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69"/>
          <a:stretch/>
        </p:blipFill>
        <p:spPr>
          <a:xfrm>
            <a:off x="1" y="10"/>
            <a:ext cx="6832674" cy="68579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89478203-F688-8623-B285-FB115A39E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2119" y="4061361"/>
            <a:ext cx="4589491" cy="190128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2000" b="1" i="0" dirty="0">
              <a:effectLst/>
            </a:endParaRPr>
          </a:p>
          <a:p>
            <a:r>
              <a:rPr lang="en-US" sz="2000" b="1" i="0" dirty="0">
                <a:effectLst/>
              </a:rPr>
              <a:t>Etat des </a:t>
            </a:r>
            <a:r>
              <a:rPr lang="en-US" sz="2000" b="1" i="0" dirty="0" err="1">
                <a:effectLst/>
              </a:rPr>
              <a:t>lieux</a:t>
            </a:r>
            <a:r>
              <a:rPr lang="en-US" sz="2000" b="1" i="0" dirty="0">
                <a:effectLst/>
              </a:rPr>
              <a:t>, </a:t>
            </a:r>
            <a:r>
              <a:rPr lang="en-US" sz="2000" b="1" i="0" dirty="0" err="1">
                <a:effectLst/>
              </a:rPr>
              <a:t>outil</a:t>
            </a:r>
            <a:r>
              <a:rPr lang="en-US" sz="2000" b="1" i="0" dirty="0">
                <a:effectLst/>
              </a:rPr>
              <a:t> diagnostic, </a:t>
            </a:r>
            <a:r>
              <a:rPr lang="en-US" sz="2000" b="1" dirty="0" err="1"/>
              <a:t>prévention</a:t>
            </a:r>
            <a:r>
              <a:rPr lang="en-US" sz="2000" b="1" dirty="0"/>
              <a:t>, et </a:t>
            </a:r>
            <a:r>
              <a:rPr lang="en-US" sz="2000" b="1" i="0" dirty="0" err="1">
                <a:effectLst/>
              </a:rPr>
              <a:t>traitement</a:t>
            </a:r>
            <a:r>
              <a:rPr lang="en-US" sz="2000" b="1" i="0" dirty="0">
                <a:effectLst/>
              </a:rPr>
              <a:t> </a:t>
            </a:r>
          </a:p>
          <a:p>
            <a:pPr algn="l"/>
            <a:endParaRPr lang="en-US" sz="2000" b="1" dirty="0"/>
          </a:p>
          <a:p>
            <a:pPr algn="r"/>
            <a:r>
              <a:rPr lang="en-US" sz="1400" dirty="0"/>
              <a:t>12  Juin 2025</a:t>
            </a:r>
          </a:p>
          <a:p>
            <a:pPr algn="r"/>
            <a:r>
              <a:rPr lang="en-US" sz="1400" dirty="0"/>
              <a:t>Dr Nima SADAGHIANI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2376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A58F0-79FB-33C8-9659-3934B539A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1DC54C-4B17-3B0D-AC9B-AD4F4981C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fr-FR" sz="3800" dirty="0"/>
              <a:t>19</a:t>
            </a:r>
            <a:r>
              <a:rPr lang="fr-FR" sz="3800" baseline="30000" dirty="0"/>
              <a:t>e </a:t>
            </a:r>
            <a:r>
              <a:rPr lang="fr-FR" sz="3800" dirty="0"/>
              <a:t>et 20</a:t>
            </a:r>
            <a:r>
              <a:rPr lang="fr-FR" sz="3800" baseline="30000" dirty="0"/>
              <a:t>e</a:t>
            </a:r>
            <a:r>
              <a:rPr lang="fr-FR" sz="3800" dirty="0"/>
              <a:t> Siècles: Théories, démonstrations…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A7717B-07A7-64EA-1FB9-DA56EAFF2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fr-FR" sz="2200" dirty="0"/>
              <a:t>1820-1910 : Florence Nightingale, comme la plupart des Victoriens, a été élevée pour croire que les maladies étaient causées par le « </a:t>
            </a:r>
            <a:r>
              <a:rPr lang="fr-FR" sz="2200" dirty="0" err="1"/>
              <a:t>miasma</a:t>
            </a:r>
            <a:r>
              <a:rPr lang="fr-FR" sz="2200" dirty="0"/>
              <a:t> » ou l'air mauvais. Elle a réduit les taux d'infection grâce à l'hygiène, à la ventilation, à l'augmentation de la distance entre les lits dans les hôpitaux et à la création d'un « service d'isolement » pour les patients atteints de tuberculose</a:t>
            </a:r>
          </a:p>
          <a:p>
            <a:r>
              <a:rPr lang="fr-FR" sz="2200" dirty="0"/>
              <a:t>1960: Introduction du terme « Open-Air Factor » désignant la capacité bactéricide de l’air extérieur</a:t>
            </a:r>
          </a:p>
        </p:txBody>
      </p:sp>
    </p:spTree>
    <p:extLst>
      <p:ext uri="{BB962C8B-B14F-4D97-AF65-F5344CB8AC3E}">
        <p14:creationId xmlns:p14="http://schemas.microsoft.com/office/powerpoint/2010/main" val="78196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53F59D-BFCA-B7A7-92B2-0CCE6C57A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8863D13-7B97-32C0-DD84-645D4B5F2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A6DF6B7-DC45-F18D-1297-E07BA8EF0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fr-FR" sz="3600" dirty="0"/>
              <a:t>…et dogmes: Absence de preuve= preuve d’absence?!</a:t>
            </a:r>
            <a:br>
              <a:rPr lang="fr-FR" sz="3600" dirty="0"/>
            </a:br>
            <a:r>
              <a:rPr lang="fr-FR" sz="3600" dirty="0"/>
              <a:t>« </a:t>
            </a:r>
            <a:r>
              <a:rPr lang="fr-FR" sz="3600" i="1" dirty="0"/>
              <a:t>Aucune maladie naturelle n’est aéroportée </a:t>
            </a:r>
            <a:r>
              <a:rPr lang="fr-FR" sz="3600" dirty="0"/>
              <a:t>»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76781084-4608-3E34-37CB-383DBC6E3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Espace réservé du contenu 2">
            <a:extLst>
              <a:ext uri="{FF2B5EF4-FFF2-40B4-BE49-F238E27FC236}">
                <a16:creationId xmlns:a16="http://schemas.microsoft.com/office/drawing/2014/main" id="{293834F9-0A4A-4F21-BD19-290D18EEE8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0297001"/>
              </p:ext>
            </p:extLst>
          </p:nvPr>
        </p:nvGraphicFramePr>
        <p:xfrm>
          <a:off x="836613" y="1695450"/>
          <a:ext cx="10515600" cy="4797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phique 4" descr="Visage triste à remplissage solide avec un remplissage uni">
            <a:extLst>
              <a:ext uri="{FF2B5EF4-FFF2-40B4-BE49-F238E27FC236}">
                <a16:creationId xmlns:a16="http://schemas.microsoft.com/office/drawing/2014/main" id="{1ECF0801-7E0C-F435-8783-CC30114D9D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44678" y="2767667"/>
            <a:ext cx="470535" cy="470535"/>
          </a:xfrm>
          <a:prstGeom prst="rect">
            <a:avLst/>
          </a:prstGeom>
        </p:spPr>
      </p:pic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1CA50429-5766-8BAC-C371-633544BB27B9}"/>
              </a:ext>
            </a:extLst>
          </p:cNvPr>
          <p:cNvSpPr/>
          <p:nvPr/>
        </p:nvSpPr>
        <p:spPr>
          <a:xfrm>
            <a:off x="6094413" y="3855065"/>
            <a:ext cx="3462338" cy="484632"/>
          </a:xfrm>
          <a:prstGeom prst="rightArrow">
            <a:avLst/>
          </a:prstGeom>
          <a:solidFill>
            <a:srgbClr val="6E000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90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B56BD8-5F96-E243-24D4-EDC0E3E82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502EBBA8-4201-5E17-EA6A-F8467A8E0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E4B5D3-9968-41D2-5130-1875BF3CB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8423"/>
          </a:xfrm>
        </p:spPr>
        <p:txBody>
          <a:bodyPr>
            <a:normAutofit/>
          </a:bodyPr>
          <a:lstStyle/>
          <a:p>
            <a:r>
              <a:rPr lang="fr-FR" sz="5400" dirty="0"/>
              <a:t> Les contaminants biologiques de l’air </a:t>
            </a:r>
          </a:p>
        </p:txBody>
      </p:sp>
      <p:sp>
        <p:nvSpPr>
          <p:cNvPr id="94" name="sketch line">
            <a:extLst>
              <a:ext uri="{FF2B5EF4-FFF2-40B4-BE49-F238E27FC236}">
                <a16:creationId xmlns:a16="http://schemas.microsoft.com/office/drawing/2014/main" id="{2176E7BD-8712-7BFD-B6A1-CE61D3D50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Espace réservé du contenu 2">
            <a:extLst>
              <a:ext uri="{FF2B5EF4-FFF2-40B4-BE49-F238E27FC236}">
                <a16:creationId xmlns:a16="http://schemas.microsoft.com/office/drawing/2014/main" id="{30C843D8-E6EB-C62A-DBB6-DDF46520F4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4993242"/>
              </p:ext>
            </p:extLst>
          </p:nvPr>
        </p:nvGraphicFramePr>
        <p:xfrm>
          <a:off x="21771" y="1433548"/>
          <a:ext cx="12037102" cy="5282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phique 3" descr="Microbe avec un remplissage uni">
            <a:extLst>
              <a:ext uri="{FF2B5EF4-FFF2-40B4-BE49-F238E27FC236}">
                <a16:creationId xmlns:a16="http://schemas.microsoft.com/office/drawing/2014/main" id="{6EE82233-0D82-BE49-0F68-44CD8B872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4716" y="4615602"/>
            <a:ext cx="914400" cy="914400"/>
          </a:xfrm>
          <a:prstGeom prst="rect">
            <a:avLst/>
          </a:prstGeom>
        </p:spPr>
      </p:pic>
      <p:pic>
        <p:nvPicPr>
          <p:cNvPr id="5" name="Graphique 4" descr="Microbe avec un remplissage uni">
            <a:extLst>
              <a:ext uri="{FF2B5EF4-FFF2-40B4-BE49-F238E27FC236}">
                <a16:creationId xmlns:a16="http://schemas.microsoft.com/office/drawing/2014/main" id="{EFD8FF50-9756-7702-55CF-D6CC5E049D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96600" y="24779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86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B3228D9-D943-8780-B686-D0D356788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4229"/>
            <a:ext cx="5166360" cy="1717179"/>
          </a:xfrm>
        </p:spPr>
        <p:txBody>
          <a:bodyPr anchor="b">
            <a:normAutofit/>
          </a:bodyPr>
          <a:lstStyle/>
          <a:p>
            <a:r>
              <a:rPr lang="fr-FR" sz="3000" dirty="0"/>
              <a:t>Exemple de contaminant: Transmission du SarsCov2 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BA4644-8584-9911-895F-A2289DB68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5"/>
            <a:ext cx="5038344" cy="1481328"/>
          </a:xfrm>
        </p:spPr>
        <p:txBody>
          <a:bodyPr anchor="t">
            <a:normAutofit fontScale="92500"/>
          </a:bodyPr>
          <a:lstStyle/>
          <a:p>
            <a:r>
              <a:rPr lang="fr-FR" sz="1800" dirty="0"/>
              <a:t>Transmission principalement en intérieur, par aérosols </a:t>
            </a:r>
            <a:r>
              <a:rPr lang="fr-FR" sz="1800" i="1" dirty="0">
                <a:solidFill>
                  <a:srgbClr val="0070C0"/>
                </a:solidFill>
              </a:rPr>
              <a:t>(&lt;100 µm</a:t>
            </a:r>
            <a:r>
              <a:rPr lang="fr-FR" sz="1800" dirty="0"/>
              <a:t>) en suspension, distance &gt;1m</a:t>
            </a:r>
          </a:p>
          <a:p>
            <a:r>
              <a:rPr lang="fr-FR" sz="1800" dirty="0"/>
              <a:t>Persistance de la contamination démontrée &gt;4h après l’émission en milieu de soins (</a:t>
            </a:r>
            <a:r>
              <a:rPr lang="fr-FR" sz="1400" dirty="0"/>
              <a:t>AJIC 07/2024 CHARNESS Al.)</a:t>
            </a:r>
            <a:endParaRPr lang="fr-FR" sz="1800" dirty="0"/>
          </a:p>
          <a:p>
            <a:pPr lvl="1"/>
            <a:endParaRPr lang="fr-FR" sz="1500" dirty="0"/>
          </a:p>
          <a:p>
            <a:pPr lvl="1"/>
            <a:endParaRPr lang="fr-FR" sz="15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655366-A407-A119-B10F-C50402F82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804519"/>
            <a:ext cx="5458968" cy="2729482"/>
          </a:xfrm>
          <a:prstGeom prst="rect">
            <a:avLst/>
          </a:prstGeom>
        </p:spPr>
      </p:pic>
      <p:sp>
        <p:nvSpPr>
          <p:cNvPr id="4" name="AutoShape 2" descr="Fluids 09 00054 g001">
            <a:extLst>
              <a:ext uri="{FF2B5EF4-FFF2-40B4-BE49-F238E27FC236}">
                <a16:creationId xmlns:a16="http://schemas.microsoft.com/office/drawing/2014/main" id="{9AAB4240-37BF-5F0C-1F2F-0B9B91CA5C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467987-2BC9-7150-978B-F11275E52F07}"/>
              </a:ext>
            </a:extLst>
          </p:cNvPr>
          <p:cNvSpPr txBox="1"/>
          <p:nvPr/>
        </p:nvSpPr>
        <p:spPr>
          <a:xfrm>
            <a:off x="1645920" y="4225290"/>
            <a:ext cx="76992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Risque varie selon la densité virale (</a:t>
            </a:r>
            <a:r>
              <a:rPr lang="fr-FR" sz="2000" i="1" dirty="0"/>
              <a:t>effet dose</a:t>
            </a:r>
            <a:r>
              <a:rPr lang="fr-FR" sz="2000" dirty="0"/>
              <a:t>) :</a:t>
            </a:r>
          </a:p>
          <a:p>
            <a:pPr marL="800100" lvl="1" indent="-342900">
              <a:buClr>
                <a:schemeClr val="accent2">
                  <a:lumMod val="40000"/>
                  <a:lumOff val="60000"/>
                </a:schemeClr>
              </a:buClr>
              <a:buFont typeface="Wingdings" pitchFamily="2" charset="2"/>
              <a:buChar char="ü"/>
            </a:pPr>
            <a:r>
              <a:rPr lang="fr-FR" sz="2000" dirty="0"/>
              <a:t>Le temps d’émission( présence du patient)</a:t>
            </a:r>
          </a:p>
          <a:p>
            <a:pPr marL="800100" lvl="1" indent="-342900">
              <a:buClr>
                <a:schemeClr val="accent2">
                  <a:lumMod val="40000"/>
                  <a:lumOff val="60000"/>
                </a:schemeClr>
              </a:buClr>
              <a:buFont typeface="Wingdings" pitchFamily="2" charset="2"/>
              <a:buChar char="ü"/>
            </a:pPr>
            <a:r>
              <a:rPr lang="fr-FR" sz="2000" dirty="0"/>
              <a:t>La quantité émise(diminuée par un masque): 1 pers ou plus</a:t>
            </a:r>
          </a:p>
          <a:p>
            <a:pPr marL="800100" lvl="1" indent="-342900">
              <a:buClr>
                <a:schemeClr val="accent2">
                  <a:lumMod val="40000"/>
                  <a:lumOff val="60000"/>
                </a:schemeClr>
              </a:buClr>
              <a:buFont typeface="Wingdings" pitchFamily="2" charset="2"/>
              <a:buChar char="ü"/>
            </a:pPr>
            <a:r>
              <a:rPr lang="fr-FR" sz="2000" dirty="0"/>
              <a:t>Le volume de la pièce (salle, WC, Ascenseur…)</a:t>
            </a:r>
          </a:p>
          <a:p>
            <a:pPr marL="800100" lvl="1" indent="-342900">
              <a:buClr>
                <a:schemeClr val="accent2">
                  <a:lumMod val="40000"/>
                  <a:lumOff val="60000"/>
                </a:schemeClr>
              </a:buClr>
              <a:buFont typeface="Wingdings" pitchFamily="2" charset="2"/>
              <a:buChar char="ü"/>
            </a:pPr>
            <a:r>
              <a:rPr lang="fr-FR" sz="2000" dirty="0"/>
              <a:t>L’apport de l’air frais et la désactivation </a:t>
            </a:r>
          </a:p>
          <a:p>
            <a:pPr marL="342900" indent="-342900">
              <a:buClr>
                <a:schemeClr val="accent2">
                  <a:lumMod val="40000"/>
                  <a:lumOff val="60000"/>
                </a:schemeClr>
              </a:buClr>
              <a:buFont typeface="Wingdings" pitchFamily="2" charset="2"/>
              <a:buChar char="ü"/>
            </a:pPr>
            <a:r>
              <a:rPr lang="fr-FR" sz="2000" dirty="0"/>
              <a:t>Dépend aussi de la durée d’exposition &amp; présence dans la pièce</a:t>
            </a:r>
          </a:p>
          <a:p>
            <a:pPr marL="342900" indent="-342900">
              <a:buClr>
                <a:schemeClr val="accent2">
                  <a:lumMod val="40000"/>
                  <a:lumOff val="60000"/>
                </a:schemeClr>
              </a:buClr>
              <a:buFont typeface="Wingdings" pitchFamily="2" charset="2"/>
              <a:buChar char="ü"/>
            </a:pPr>
            <a:r>
              <a:rPr lang="fr-FR" sz="2000" dirty="0"/>
              <a:t>Du statut vaccinal, de la susceptibilité, et du variant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824E747-0033-3AF8-7582-A0704003FDD2}"/>
              </a:ext>
            </a:extLst>
          </p:cNvPr>
          <p:cNvSpPr txBox="1"/>
          <p:nvPr/>
        </p:nvSpPr>
        <p:spPr>
          <a:xfrm>
            <a:off x="7033260" y="3571275"/>
            <a:ext cx="3584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Prof. Clive BEGGS </a:t>
            </a:r>
            <a:r>
              <a:rPr lang="fr-FR" sz="1100" dirty="0">
                <a:effectLst/>
                <a:latin typeface="Helvetica" pitchFamily="2" charset="0"/>
              </a:rPr>
              <a:t>the impact of the Covid-19 </a:t>
            </a:r>
            <a:r>
              <a:rPr lang="fr-FR" sz="1100" dirty="0" err="1">
                <a:effectLst/>
                <a:latin typeface="Helvetica" pitchFamily="2" charset="0"/>
              </a:rPr>
              <a:t>pandemic</a:t>
            </a:r>
            <a:r>
              <a:rPr lang="fr-FR" sz="1100" dirty="0">
                <a:effectLst/>
                <a:latin typeface="Helvetica" pitchFamily="2" charset="0"/>
              </a:rPr>
              <a:t> on the </a:t>
            </a:r>
            <a:r>
              <a:rPr lang="fr-FR" sz="1100" dirty="0" err="1">
                <a:effectLst/>
                <a:latin typeface="Helvetica" pitchFamily="2" charset="0"/>
              </a:rPr>
              <a:t>healthcare</a:t>
            </a:r>
            <a:r>
              <a:rPr lang="fr-FR" sz="1100" dirty="0">
                <a:effectLst/>
                <a:latin typeface="Helvetica" pitchFamily="2" charset="0"/>
              </a:rPr>
              <a:t> </a:t>
            </a:r>
            <a:r>
              <a:rPr lang="fr-FR" sz="1100" dirty="0" err="1">
                <a:effectLst/>
                <a:latin typeface="Helvetica" pitchFamily="2" charset="0"/>
              </a:rPr>
              <a:t>systems</a:t>
            </a:r>
            <a:r>
              <a:rPr lang="fr-FR" sz="1100" dirty="0">
                <a:effectLst/>
                <a:latin typeface="Helvetica" pitchFamily="2" charset="0"/>
              </a:rPr>
              <a:t> of the UK </a:t>
            </a:r>
            <a:endParaRPr lang="fr-FR" sz="11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771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83356E7-BB8D-3586-A621-664B6B2A1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fr-FR" sz="3800"/>
              <a:t>Etat des lieux: Absence de Normes Sanitaires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9D23FC-CDAC-374B-582D-68FD40E93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3"/>
            <a:ext cx="4818888" cy="3725609"/>
          </a:xfrm>
        </p:spPr>
        <p:txBody>
          <a:bodyPr anchor="t">
            <a:normAutofit fontScale="92500" lnSpcReduction="10000"/>
          </a:bodyPr>
          <a:lstStyle/>
          <a:p>
            <a:r>
              <a:rPr lang="fr-FR" sz="2400" dirty="0"/>
              <a:t>Résultat depuis 50 ans: « l’ère des bâtiments malsains», niveau de qualité de l’air ciblé: « acceptable »</a:t>
            </a:r>
          </a:p>
          <a:p>
            <a:r>
              <a:rPr lang="fr-FR" sz="2400" dirty="0"/>
              <a:t>Confinement de l’air à des fins d’économie d’énergie, mais engendrant des coûts en maladie, arrêts de travail, absences scolaires, décès.</a:t>
            </a:r>
          </a:p>
          <a:p>
            <a:r>
              <a:rPr lang="fr-FR" sz="2400" dirty="0"/>
              <a:t>Altération de la QAI -&gt; santé physique et psychique, baisse de la productivité au travail, &amp; des capacités cognitives (élèves)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434B7D-3532-D062-CF4A-E9F947088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521" y="1370702"/>
            <a:ext cx="5628495" cy="399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3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A77818-9E33-45BF-9948-545A3D14C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135474" cy="1755648"/>
          </a:xfrm>
        </p:spPr>
        <p:txBody>
          <a:bodyPr anchor="b">
            <a:normAutofit/>
          </a:bodyPr>
          <a:lstStyle/>
          <a:p>
            <a:r>
              <a:rPr lang="fr-FR"/>
              <a:t>Le Dioxyde de Carbone= CO2: </a:t>
            </a:r>
          </a:p>
        </p:txBody>
      </p:sp>
      <p:sp>
        <p:nvSpPr>
          <p:cNvPr id="4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C47EDC-7547-E690-1DA5-9864C6905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74420"/>
          </a:xfrm>
        </p:spPr>
        <p:txBody>
          <a:bodyPr>
            <a:normAutofit/>
          </a:bodyPr>
          <a:lstStyle/>
          <a:p>
            <a:r>
              <a:rPr lang="fr-FR" sz="2400" dirty="0"/>
              <a:t>Gaz, invisible, inodore, molécules de 0,2nm</a:t>
            </a:r>
          </a:p>
          <a:p>
            <a:r>
              <a:rPr lang="fr-FR" sz="2400" dirty="0"/>
              <a:t>Naturellement présent dans l’air</a:t>
            </a:r>
          </a:p>
          <a:p>
            <a:r>
              <a:rPr lang="fr-FR" sz="2400" dirty="0"/>
              <a:t>Nécessaire pour la photosynthèse!</a:t>
            </a:r>
          </a:p>
          <a:p>
            <a:r>
              <a:rPr lang="fr-FR" sz="2400" dirty="0"/>
              <a:t>Taux en augmentation : 410ppm en 2024</a:t>
            </a:r>
          </a:p>
          <a:p>
            <a:r>
              <a:rPr lang="fr-FR" sz="2400" dirty="0"/>
              <a:t>Détermine le malus selon barème lors de l’achat de nos véhicules!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3C9109C-D72F-0D73-9931-6E0348766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696" y="3733800"/>
            <a:ext cx="3713896" cy="2921206"/>
          </a:xfrm>
          <a:prstGeom prst="rect">
            <a:avLst/>
          </a:prstGeom>
        </p:spPr>
      </p:pic>
      <p:sp>
        <p:nvSpPr>
          <p:cNvPr id="5" name="AutoShape 4" descr="Métabolisme des cellules - Biologie101">
            <a:extLst>
              <a:ext uri="{FF2B5EF4-FFF2-40B4-BE49-F238E27FC236}">
                <a16:creationId xmlns:a16="http://schemas.microsoft.com/office/drawing/2014/main" id="{3CC25881-BB23-BBCE-A550-1B52991C94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1FDB8C-C731-029B-CDE3-FC678367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474" y="280778"/>
            <a:ext cx="4961245" cy="324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80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E4C92D-D827-93E5-6FBA-E0A605FDC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329E8A2-157C-4049-BCB2-7EF4A2F6F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094E43-4D20-7993-AB15-6CF6A3145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01" y="202367"/>
            <a:ext cx="10286258" cy="683448"/>
          </a:xfrm>
        </p:spPr>
        <p:txBody>
          <a:bodyPr anchor="b">
            <a:normAutofit/>
          </a:bodyPr>
          <a:lstStyle/>
          <a:p>
            <a:pPr algn="ctr"/>
            <a:r>
              <a:rPr lang="fr-FR" sz="2800"/>
              <a:t>C6-H12-O6 + 6O2 -&gt;6</a:t>
            </a:r>
            <a:r>
              <a:rPr lang="fr-FR" sz="2800">
                <a:solidFill>
                  <a:schemeClr val="accent5">
                    <a:lumMod val="60000"/>
                    <a:lumOff val="40000"/>
                  </a:schemeClr>
                </a:solidFill>
              </a:rPr>
              <a:t>CO2</a:t>
            </a:r>
            <a:r>
              <a:rPr lang="fr-FR" sz="2800"/>
              <a:t>+6H2O+36ATP !</a:t>
            </a:r>
            <a:endParaRPr lang="fr-FR" sz="4000"/>
          </a:p>
        </p:txBody>
      </p:sp>
      <p:graphicFrame>
        <p:nvGraphicFramePr>
          <p:cNvPr id="12" name="Espace réservé du contenu 2">
            <a:extLst>
              <a:ext uri="{FF2B5EF4-FFF2-40B4-BE49-F238E27FC236}">
                <a16:creationId xmlns:a16="http://schemas.microsoft.com/office/drawing/2014/main" id="{2E322057-E187-A1E9-4A7C-DE63AD1C08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579014"/>
              </p:ext>
            </p:extLst>
          </p:nvPr>
        </p:nvGraphicFramePr>
        <p:xfrm>
          <a:off x="676453" y="1158121"/>
          <a:ext cx="7464183" cy="5382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8C6D63B-76F0-D247-DCBD-3C6B1DC630C4}"/>
              </a:ext>
            </a:extLst>
          </p:cNvPr>
          <p:cNvSpPr txBox="1"/>
          <p:nvPr/>
        </p:nvSpPr>
        <p:spPr>
          <a:xfrm>
            <a:off x="4706911" y="12291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14C1015-BFBB-2336-7461-EFD69DAA75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4627" y="3901992"/>
            <a:ext cx="2593447" cy="2593447"/>
          </a:xfrm>
          <a:prstGeom prst="rect">
            <a:avLst/>
          </a:prstGeom>
        </p:spPr>
      </p:pic>
      <p:pic>
        <p:nvPicPr>
          <p:cNvPr id="8" name="Image 7" descr="Une image contenant Chair, fumée, art&#10;&#10;Description générée automatiquement">
            <a:extLst>
              <a:ext uri="{FF2B5EF4-FFF2-40B4-BE49-F238E27FC236}">
                <a16:creationId xmlns:a16="http://schemas.microsoft.com/office/drawing/2014/main" id="{DD42B989-FFC7-32BF-281C-1D038DF470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674627" y="1158120"/>
            <a:ext cx="2593447" cy="274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7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2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096D52-D72F-DBEC-EFE7-5FA1D4BBF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D837CB4-1B04-C664-0146-7D9B92275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01677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b="1" i="0" u="none" strike="noStrike">
                <a:effectLst/>
                <a:latin typeface="Libre Franklin" panose="020F0502020204030204" pitchFamily="34" charset="0"/>
              </a:rPr>
              <a:t>Effet de la concentration de CO2 sur l’organisme humain :</a:t>
            </a:r>
            <a:endParaRPr lang="fr-FR" sz="3600"/>
          </a:p>
        </p:txBody>
      </p:sp>
      <p:graphicFrame>
        <p:nvGraphicFramePr>
          <p:cNvPr id="6" name="Espace réservé du contenu 2">
            <a:extLst>
              <a:ext uri="{FF2B5EF4-FFF2-40B4-BE49-F238E27FC236}">
                <a16:creationId xmlns:a16="http://schemas.microsoft.com/office/drawing/2014/main" id="{285050B9-5FFF-E06E-8545-145ECEE107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204733"/>
              </p:ext>
            </p:extLst>
          </p:nvPr>
        </p:nvGraphicFramePr>
        <p:xfrm>
          <a:off x="569626" y="1690687"/>
          <a:ext cx="10784174" cy="448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phique 3" descr="Contour de visage fatigué contour">
            <a:extLst>
              <a:ext uri="{FF2B5EF4-FFF2-40B4-BE49-F238E27FC236}">
                <a16:creationId xmlns:a16="http://schemas.microsoft.com/office/drawing/2014/main" id="{DE1E1410-A470-AFEB-8EAC-4C9DACDDA4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01288" y="3200400"/>
            <a:ext cx="4667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44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EB887E-4B7F-3ABD-CA5D-BBAD72A9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762" y="4554530"/>
            <a:ext cx="9139237" cy="13462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dirty="0"/>
              <a:t>Pour </a:t>
            </a:r>
            <a:r>
              <a:rPr lang="en-US" sz="2400" dirty="0" err="1"/>
              <a:t>chaque</a:t>
            </a:r>
            <a:r>
              <a:rPr lang="en-US" sz="2400" dirty="0"/>
              <a:t> </a:t>
            </a:r>
            <a:r>
              <a:rPr lang="en-US" sz="2400" dirty="0" err="1"/>
              <a:t>palier</a:t>
            </a:r>
            <a:r>
              <a:rPr lang="en-US" sz="2400" dirty="0"/>
              <a:t> de 400ppm, 1% de </a:t>
            </a:r>
            <a:r>
              <a:rPr lang="en-US" sz="2400" dirty="0" err="1"/>
              <a:t>l’air</a:t>
            </a:r>
            <a:r>
              <a:rPr lang="en-US" sz="2400" dirty="0"/>
              <a:t> </a:t>
            </a:r>
            <a:r>
              <a:rPr lang="en-US" sz="2400" dirty="0" err="1"/>
              <a:t>qu’on</a:t>
            </a:r>
            <a:r>
              <a:rPr lang="en-US" sz="2400" dirty="0"/>
              <a:t> inspire a </a:t>
            </a:r>
            <a:r>
              <a:rPr lang="en-US" sz="2400" dirty="0" err="1"/>
              <a:t>été</a:t>
            </a:r>
            <a:r>
              <a:rPr lang="en-US" sz="2400" dirty="0"/>
              <a:t> </a:t>
            </a:r>
            <a:r>
              <a:rPr lang="en-US" sz="2400" dirty="0" err="1"/>
              <a:t>expiré</a:t>
            </a:r>
            <a:r>
              <a:rPr lang="en-US" sz="2400" dirty="0"/>
              <a:t>, </a:t>
            </a:r>
            <a:r>
              <a:rPr lang="en-US" sz="2400" dirty="0" err="1"/>
              <a:t>soit</a:t>
            </a:r>
            <a:r>
              <a:rPr lang="en-US" sz="2400" dirty="0"/>
              <a:t> </a:t>
            </a:r>
            <a:r>
              <a:rPr lang="en-US" sz="2400" dirty="0" err="1"/>
              <a:t>chaque</a:t>
            </a:r>
            <a:r>
              <a:rPr lang="en-US" sz="2400" dirty="0"/>
              <a:t> 9 minutes! (</a:t>
            </a:r>
            <a:r>
              <a:rPr lang="en-US" sz="2400" dirty="0" err="1"/>
              <a:t>calcul</a:t>
            </a:r>
            <a:r>
              <a:rPr lang="en-US" sz="2400" dirty="0"/>
              <a:t> </a:t>
            </a:r>
            <a:r>
              <a:rPr lang="en-US" sz="2400" dirty="0" err="1"/>
              <a:t>mathématique</a:t>
            </a:r>
            <a:r>
              <a:rPr lang="en-US" sz="2400" dirty="0"/>
              <a:t>) </a:t>
            </a:r>
            <a:r>
              <a:rPr lang="en-US" sz="2400" dirty="0" err="1"/>
              <a:t>indépendamment</a:t>
            </a:r>
            <a:r>
              <a:rPr lang="en-US" sz="2400" dirty="0"/>
              <a:t> de la ventilation et le volume des </a:t>
            </a:r>
            <a:r>
              <a:rPr lang="en-US" sz="2400" dirty="0" err="1"/>
              <a:t>locaux</a:t>
            </a:r>
            <a:r>
              <a:rPr lang="en-US" sz="2400" dirty="0"/>
              <a:t> </a:t>
            </a:r>
          </a:p>
        </p:txBody>
      </p:sp>
      <p:pic>
        <p:nvPicPr>
          <p:cNvPr id="11" name="Image 10" descr="Une image contenant texte, capture d’écran, Police, logiciel&#10;&#10;Description générée automatiquement">
            <a:extLst>
              <a:ext uri="{FF2B5EF4-FFF2-40B4-BE49-F238E27FC236}">
                <a16:creationId xmlns:a16="http://schemas.microsoft.com/office/drawing/2014/main" id="{5DB507BE-1C6B-D2FE-B42A-1212D6833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96" y="3725"/>
            <a:ext cx="5065391" cy="421693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6C3CA2D-D18F-50EF-2434-251E9FD90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52622"/>
            <a:ext cx="4474966" cy="4747977"/>
          </a:xfrm>
          <a:prstGeom prst="rect">
            <a:avLst/>
          </a:prstGeom>
        </p:spPr>
      </p:pic>
      <p:grpSp>
        <p:nvGrpSpPr>
          <p:cNvPr id="33" name="Group 20">
            <a:extLst>
              <a:ext uri="{FF2B5EF4-FFF2-40B4-BE49-F238E27FC236}">
                <a16:creationId xmlns:a16="http://schemas.microsoft.com/office/drawing/2014/main" id="{B92E456B-6F10-C7B9-7196-8F78B4075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65D5D8-BB60-5F35-201E-ABDC5B5A2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EEAC388-A02C-733A-330C-D0030C1FC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7737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C262B9C-7C0C-5089-D6DB-A41315B2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5400"/>
              <a:t>Qu’en est-il des autres polluants de l’AI?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ECB4DE8-23B9-F4D2-6C43-8E4E0DF6BA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29384"/>
                <a:ext cx="10515600" cy="4251960"/>
              </a:xfrm>
            </p:spPr>
            <p:txBody>
              <a:bodyPr>
                <a:noAutofit/>
              </a:bodyPr>
              <a:lstStyle/>
              <a:p>
                <a:r>
                  <a:rPr lang="fr-FR" sz="2400" dirty="0"/>
                  <a:t>Campagne </a:t>
                </a:r>
                <a:r>
                  <a:rPr lang="fr-FR" sz="2400" dirty="0">
                    <a:effectLst/>
                  </a:rPr>
                  <a:t>nationale « Logements », conduite entre 2003 et 2005 par l’Observatoire de la </a:t>
                </a:r>
                <a:r>
                  <a:rPr lang="fr-FR" sz="2400" dirty="0"/>
                  <a:t>qualité</a:t>
                </a:r>
                <a:r>
                  <a:rPr lang="fr-FR" sz="2400" dirty="0">
                    <a:effectLst/>
                  </a:rPr>
                  <a:t> de l’air intérieur (OQAI)</a:t>
                </a:r>
              </a:p>
              <a:p>
                <a:r>
                  <a:rPr lang="fr-FR" sz="2400" dirty="0"/>
                  <a:t>P</a:t>
                </a:r>
                <a:r>
                  <a:rPr lang="fr-FR" sz="2400" dirty="0">
                    <a:effectLst/>
                  </a:rPr>
                  <a:t>rélèvement de différents composés gazeux et particulaires (PM10 PM2.5)</a:t>
                </a:r>
              </a:p>
              <a:p>
                <a:r>
                  <a:rPr lang="fr-FR" sz="2400" dirty="0">
                    <a:effectLst/>
                  </a:rPr>
                  <a:t>Quel que soit le polluant, et pour la majorité des logements, les concentrations intérieures sont supérieures aux concentrations extérieures. le ratio intérieur/extérieur médian varie entre 1,3 et 2,4 selon le polluant </a:t>
                </a:r>
                <a:endParaRPr lang="fr-FR" sz="2400" dirty="0"/>
              </a:p>
              <a:p>
                <a:r>
                  <a:rPr lang="fr-FR" sz="2400" dirty="0">
                    <a:effectLst/>
                  </a:rPr>
                  <a:t>Maths: 90% de temps à l’intérieur</a:t>
                </a:r>
                <a:r>
                  <a:rPr lang="fr-FR" sz="2400" dirty="0"/>
                  <a:t>, </a:t>
                </a:r>
                <a:r>
                  <a:rPr lang="fr-FR" sz="2400" dirty="0">
                    <a:effectLst/>
                  </a:rPr>
                  <a:t>(</a:t>
                </a:r>
                <a:r>
                  <a:rPr lang="fr-FR" sz="2400" dirty="0" err="1">
                    <a:effectLst/>
                  </a:rPr>
                  <a:t>ext</a:t>
                </a:r>
                <a:r>
                  <a:rPr lang="fr-FR" sz="2400" dirty="0"/>
                  <a:t>: 5</a:t>
                </a:r>
                <a14:m>
                  <m:oMath xmlns:m="http://schemas.openxmlformats.org/officeDocument/2006/math">
                    <m:r>
                      <a:rPr lang="fr-FR" sz="2400" i="1">
                        <a:latin typeface="Cambria Math" panose="02040503050406030204" pitchFamily="18" charset="0"/>
                      </a:rPr>
                      <m:t>µ</m:t>
                    </m:r>
                  </m:oMath>
                </a14:m>
                <a:r>
                  <a:rPr lang="fr-FR" sz="2400" dirty="0"/>
                  <a:t>g/m3) Int: </a:t>
                </a:r>
                <a:r>
                  <a:rPr lang="fr-FR" sz="2400" dirty="0">
                    <a:effectLst/>
                  </a:rPr>
                  <a:t>10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effectLst/>
                        <a:latin typeface="Cambria Math" panose="02040503050406030204" pitchFamily="18" charset="0"/>
                      </a:rPr>
                      <m:t>µ</m:t>
                    </m:r>
                  </m:oMath>
                </a14:m>
                <a:r>
                  <a:rPr lang="fr-FR" sz="2400" dirty="0">
                    <a:effectLst/>
                  </a:rPr>
                  <a:t>g/m3</a:t>
                </a:r>
                <a:r>
                  <a:rPr lang="fr-FR" sz="2400" dirty="0"/>
                  <a:t>:</a:t>
                </a:r>
              </a:p>
              <a:p>
                <a:endParaRPr lang="fr-FR" sz="2400" dirty="0"/>
              </a:p>
              <a:p>
                <a:r>
                  <a:rPr lang="fr-FR" sz="2400" dirty="0"/>
                  <a:t> </a:t>
                </a:r>
                <a:r>
                  <a:rPr lang="fr-FR" sz="2400" b="1" dirty="0">
                    <a:effectLst/>
                  </a:rPr>
                  <a:t>l’exposition aux polluants </a:t>
                </a:r>
                <a:r>
                  <a:rPr lang="fr-FR" sz="2400" b="1" dirty="0" err="1">
                    <a:effectLst/>
                  </a:rPr>
                  <a:t>atmo</a:t>
                </a:r>
                <a:r>
                  <a:rPr lang="fr-FR" sz="2400" b="1" dirty="0">
                    <a:effectLst/>
                  </a:rPr>
                  <a:t> a principalement eu lieu à l’intérieur: </a:t>
                </a:r>
                <a:r>
                  <a:rPr lang="fr-FR" sz="2400" b="1" dirty="0"/>
                  <a:t>x18 (</a:t>
                </a:r>
                <a:r>
                  <a:rPr lang="fr-FR" sz="2400" b="1" dirty="0">
                    <a:effectLst/>
                  </a:rPr>
                  <a:t>135 VS</a:t>
                </a:r>
                <a:r>
                  <a:rPr lang="fr-FR" sz="2400" b="1" dirty="0"/>
                  <a:t> 7,5</a:t>
                </a:r>
                <a14:m>
                  <m:oMath xmlns:m="http://schemas.openxmlformats.org/officeDocument/2006/math">
                    <m:r>
                      <a:rPr lang="fr-FR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400" b="1" i="1">
                        <a:latin typeface="Cambria Math" panose="02040503050406030204" pitchFamily="18" charset="0"/>
                      </a:rPr>
                      <m:t>µ</m:t>
                    </m:r>
                  </m:oMath>
                </a14:m>
                <a:r>
                  <a:rPr lang="fr-FR" sz="2400" b="1" dirty="0"/>
                  <a:t>g ) 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ECB4DE8-23B9-F4D2-6C43-8E4E0DF6BA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29384"/>
                <a:ext cx="10515600" cy="4251960"/>
              </a:xfrm>
              <a:blipFill>
                <a:blip r:embed="rId3"/>
                <a:stretch>
                  <a:fillRect l="-844" t="-2388" r="-14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349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804326-D2A4-2314-4B9A-6247BD9E5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57" y="348865"/>
            <a:ext cx="10771564" cy="877729"/>
          </a:xfrm>
        </p:spPr>
        <p:txBody>
          <a:bodyPr anchor="ctr">
            <a:normAutofit/>
          </a:bodyPr>
          <a:lstStyle/>
          <a:p>
            <a:pPr algn="ctr"/>
            <a:r>
              <a:rPr lang="fr-FR" sz="4000">
                <a:solidFill>
                  <a:srgbClr val="FFFFFF"/>
                </a:solidFill>
              </a:rPr>
              <a:t>Introduction</a:t>
            </a:r>
          </a:p>
        </p:txBody>
      </p:sp>
      <p:graphicFrame>
        <p:nvGraphicFramePr>
          <p:cNvPr id="10" name="Espace réservé du contenu 2">
            <a:extLst>
              <a:ext uri="{FF2B5EF4-FFF2-40B4-BE49-F238E27FC236}">
                <a16:creationId xmlns:a16="http://schemas.microsoft.com/office/drawing/2014/main" id="{BABD46F6-81B7-0E2F-C4D0-9C8CAB5F6D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0477894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992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38888-543A-7A4A-87EC-234DE86B5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E98D350-6A05-0284-0CEB-D8250BC63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261872"/>
          </a:xfrm>
        </p:spPr>
        <p:txBody>
          <a:bodyPr anchor="b">
            <a:normAutofit fontScale="90000"/>
          </a:bodyPr>
          <a:lstStyle/>
          <a:p>
            <a:r>
              <a:rPr lang="fr-FR" sz="4600" dirty="0"/>
              <a:t>Coût de la pollution et des contaminations 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CE4B93-54A6-2FCB-9955-A4EF048D2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660904"/>
            <a:ext cx="5867835" cy="3547872"/>
          </a:xfrm>
        </p:spPr>
        <p:txBody>
          <a:bodyPr anchor="t">
            <a:normAutofit lnSpcReduction="10000"/>
          </a:bodyPr>
          <a:lstStyle/>
          <a:p>
            <a:r>
              <a:rPr lang="fr-FR" sz="2600" dirty="0"/>
              <a:t>6,5 millions de </a:t>
            </a:r>
            <a:r>
              <a:rPr lang="fr-FR" sz="2600" dirty="0">
                <a:solidFill>
                  <a:srgbClr val="945200"/>
                </a:solidFill>
              </a:rPr>
              <a:t>décès</a:t>
            </a:r>
            <a:r>
              <a:rPr lang="fr-FR" sz="2600" dirty="0"/>
              <a:t> prématurés par an selon OMS</a:t>
            </a:r>
          </a:p>
          <a:p>
            <a:r>
              <a:rPr lang="fr-FR" sz="2600" dirty="0"/>
              <a:t>40000 </a:t>
            </a:r>
            <a:r>
              <a:rPr lang="fr-FR" sz="2600" dirty="0">
                <a:solidFill>
                  <a:srgbClr val="945200"/>
                </a:solidFill>
              </a:rPr>
              <a:t>décès</a:t>
            </a:r>
            <a:r>
              <a:rPr lang="fr-FR" sz="2600" dirty="0"/>
              <a:t> prématurés /an en France, -8 mois d'Esperance de Vie</a:t>
            </a:r>
          </a:p>
          <a:p>
            <a:r>
              <a:rPr lang="fr-FR" sz="2600" dirty="0"/>
              <a:t>Covid : &gt;150k </a:t>
            </a:r>
            <a:r>
              <a:rPr lang="fr-FR" sz="2600" dirty="0">
                <a:solidFill>
                  <a:srgbClr val="945200"/>
                </a:solidFill>
              </a:rPr>
              <a:t>décès</a:t>
            </a:r>
            <a:r>
              <a:rPr lang="fr-FR" sz="2600" dirty="0"/>
              <a:t>, 2M de </a:t>
            </a:r>
            <a:r>
              <a:rPr lang="fr-FR" sz="2600" dirty="0" err="1">
                <a:solidFill>
                  <a:srgbClr val="B20205"/>
                </a:solidFill>
              </a:rPr>
              <a:t>CovidLong</a:t>
            </a:r>
            <a:r>
              <a:rPr lang="fr-FR" sz="2600" dirty="0">
                <a:solidFill>
                  <a:srgbClr val="B20205"/>
                </a:solidFill>
              </a:rPr>
              <a:t>,</a:t>
            </a:r>
            <a:r>
              <a:rPr lang="fr-FR" sz="2600" dirty="0"/>
              <a:t>  5</a:t>
            </a:r>
            <a:r>
              <a:rPr lang="fr-FR" sz="2600" baseline="30000" dirty="0"/>
              <a:t>e</a:t>
            </a:r>
            <a:r>
              <a:rPr lang="fr-FR" sz="2600" dirty="0"/>
              <a:t> cause de mortalité pour la France, 20% de décès si Covid nosocomial!</a:t>
            </a:r>
          </a:p>
          <a:p>
            <a:r>
              <a:rPr lang="fr-FR" sz="2600" dirty="0"/>
              <a:t>Grippe: 10-15k </a:t>
            </a:r>
            <a:r>
              <a:rPr lang="fr-FR" sz="2600" dirty="0">
                <a:solidFill>
                  <a:srgbClr val="945200"/>
                </a:solidFill>
              </a:rPr>
              <a:t>décès</a:t>
            </a:r>
            <a:r>
              <a:rPr lang="fr-FR" sz="2600" dirty="0"/>
              <a:t>/an</a:t>
            </a:r>
          </a:p>
          <a:p>
            <a:pPr marL="0" indent="0">
              <a:buNone/>
            </a:pPr>
            <a:endParaRPr lang="fr-FR" sz="2200" dirty="0"/>
          </a:p>
        </p:txBody>
      </p:sp>
      <p:pic>
        <p:nvPicPr>
          <p:cNvPr id="5" name="Picture 2" descr="Une image contenant texte, capture d’écran, oiseau, conception&#10;&#10;Description générée automatiquement">
            <a:extLst>
              <a:ext uri="{FF2B5EF4-FFF2-40B4-BE49-F238E27FC236}">
                <a16:creationId xmlns:a16="http://schemas.microsoft.com/office/drawing/2014/main" id="{5162F2C7-76E6-BC45-FEFD-1624E8637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/>
          <a:stretch/>
        </p:blipFill>
        <p:spPr bwMode="auto">
          <a:xfrm>
            <a:off x="8699726" y="346166"/>
            <a:ext cx="3073509" cy="422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que 9" descr="Poumons atteints d’un virus avec un remplissage uni">
            <a:extLst>
              <a:ext uri="{FF2B5EF4-FFF2-40B4-BE49-F238E27FC236}">
                <a16:creationId xmlns:a16="http://schemas.microsoft.com/office/drawing/2014/main" id="{0B682E94-267E-879E-B4C7-39DC3ED0D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52235">
            <a:off x="6138315" y="1284413"/>
            <a:ext cx="939458" cy="9394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792A1C-F171-D9F8-C350-1C066406ADFE}"/>
              </a:ext>
            </a:extLst>
          </p:cNvPr>
          <p:cNvSpPr/>
          <p:nvPr/>
        </p:nvSpPr>
        <p:spPr>
          <a:xfrm>
            <a:off x="6096000" y="4681989"/>
            <a:ext cx="383199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Grippe  </a:t>
            </a:r>
            <a:r>
              <a:rPr lang="fr-FR" sz="32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VRS</a:t>
            </a:r>
          </a:p>
          <a:p>
            <a:pPr algn="ctr"/>
            <a:r>
              <a:rPr lang="fr-FR" sz="32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Coqueluche</a:t>
            </a:r>
          </a:p>
          <a:p>
            <a:pPr algn="ctr"/>
            <a:r>
              <a:rPr lang="fr-FR" sz="32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COVID</a:t>
            </a:r>
          </a:p>
          <a:p>
            <a:pPr algn="ctr"/>
            <a:r>
              <a:rPr lang="fr-FR" sz="32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CO2</a:t>
            </a:r>
          </a:p>
        </p:txBody>
      </p:sp>
      <p:pic>
        <p:nvPicPr>
          <p:cNvPr id="14" name="Graphique 13" descr="Microbe contour">
            <a:extLst>
              <a:ext uri="{FF2B5EF4-FFF2-40B4-BE49-F238E27FC236}">
                <a16:creationId xmlns:a16="http://schemas.microsoft.com/office/drawing/2014/main" id="{84DDE5CC-6E15-86C9-E1ED-8F49FEB17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8980" y="3550185"/>
            <a:ext cx="914400" cy="914400"/>
          </a:xfrm>
          <a:prstGeom prst="rect">
            <a:avLst/>
          </a:prstGeom>
        </p:spPr>
      </p:pic>
      <p:pic>
        <p:nvPicPr>
          <p:cNvPr id="17" name="Graphique 16" descr="Covid-19 avec un remplissage uni">
            <a:extLst>
              <a:ext uri="{FF2B5EF4-FFF2-40B4-BE49-F238E27FC236}">
                <a16:creationId xmlns:a16="http://schemas.microsoft.com/office/drawing/2014/main" id="{C2C31E1F-536A-CA68-995B-897EF5B905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33844" y="5255840"/>
            <a:ext cx="914400" cy="914400"/>
          </a:xfrm>
          <a:prstGeom prst="rect">
            <a:avLst/>
          </a:prstGeom>
        </p:spPr>
      </p:pic>
      <p:pic>
        <p:nvPicPr>
          <p:cNvPr id="20" name="Graphique 19" descr="Fièvre contour">
            <a:extLst>
              <a:ext uri="{FF2B5EF4-FFF2-40B4-BE49-F238E27FC236}">
                <a16:creationId xmlns:a16="http://schemas.microsoft.com/office/drawing/2014/main" id="{8632E2B5-4880-C170-FC84-56838D936E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38322" y="55620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16978F-F829-9C01-F999-4A54C4A74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B38235-1262-1F99-05B6-55C62858F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1744253"/>
          </a:xfrm>
        </p:spPr>
        <p:txBody>
          <a:bodyPr anchor="b">
            <a:normAutofit/>
          </a:bodyPr>
          <a:lstStyle/>
          <a:p>
            <a:r>
              <a:rPr lang="fr-FR" sz="4000" dirty="0"/>
              <a:t>Coût de la pollution et des contaminations 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094922-DBEA-F2E8-B59B-21E4E274D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794059"/>
            <a:ext cx="5295015" cy="3698816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Maladies respiratoires,  neurologiques et CV dues aux PF</a:t>
            </a:r>
          </a:p>
          <a:p>
            <a:r>
              <a:rPr lang="fr-FR" dirty="0"/>
              <a:t>Maladies chroniques compliquant les maladies infectieuses aigues: Diabète, AVC, CL « EM-SFC »</a:t>
            </a:r>
          </a:p>
          <a:p>
            <a:r>
              <a:rPr lang="fr-FR" dirty="0"/>
              <a:t>« Absentéisme » des élèves et arrêts de travail</a:t>
            </a:r>
          </a:p>
          <a:p>
            <a:r>
              <a:rPr lang="fr-FR" dirty="0"/>
              <a:t>Altération des fonctions cognitives et rapidité de prise de décisions liées à l’élévation du CO2: coût économique, risque d’erreurs </a:t>
            </a:r>
          </a:p>
          <a:p>
            <a:endParaRPr lang="fr-FR" dirty="0"/>
          </a:p>
        </p:txBody>
      </p:sp>
      <p:pic>
        <p:nvPicPr>
          <p:cNvPr id="6" name="Graphique 5" descr="Cerveau dans une tête contour">
            <a:extLst>
              <a:ext uri="{FF2B5EF4-FFF2-40B4-BE49-F238E27FC236}">
                <a16:creationId xmlns:a16="http://schemas.microsoft.com/office/drawing/2014/main" id="{20F23314-C813-5909-DDF7-D67A9AAFE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50083" y="5467278"/>
            <a:ext cx="1208159" cy="1208159"/>
          </a:xfrm>
          <a:prstGeom prst="rect">
            <a:avLst/>
          </a:prstGeom>
        </p:spPr>
      </p:pic>
      <p:pic>
        <p:nvPicPr>
          <p:cNvPr id="7" name="Graphique 6" descr="Organe du cœur contour">
            <a:extLst>
              <a:ext uri="{FF2B5EF4-FFF2-40B4-BE49-F238E27FC236}">
                <a16:creationId xmlns:a16="http://schemas.microsoft.com/office/drawing/2014/main" id="{FF6DC456-07B2-A406-786B-6CC52C368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44062" y="365125"/>
            <a:ext cx="938660" cy="938660"/>
          </a:xfrm>
          <a:prstGeom prst="rect">
            <a:avLst/>
          </a:prstGeom>
        </p:spPr>
      </p:pic>
      <p:pic>
        <p:nvPicPr>
          <p:cNvPr id="11" name="Image 10" descr="Une image contenant peinture, capture d’écran, habits, art&#10;&#10;Description générée automatiquement">
            <a:extLst>
              <a:ext uri="{FF2B5EF4-FFF2-40B4-BE49-F238E27FC236}">
                <a16:creationId xmlns:a16="http://schemas.microsoft.com/office/drawing/2014/main" id="{8431A7EE-416D-C273-A2B2-7A7D449CB4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662" y="1257300"/>
            <a:ext cx="4343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0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E020F5-99F6-E654-3695-C32FEDFDC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82DE3DE-87CA-5E05-68AF-2B2AE8CDB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502920"/>
            <a:ext cx="3703319" cy="2011680"/>
          </a:xfrm>
        </p:spPr>
        <p:txBody>
          <a:bodyPr anchor="ctr">
            <a:normAutofit/>
          </a:bodyPr>
          <a:lstStyle/>
          <a:p>
            <a:r>
              <a:rPr lang="fr-FR" sz="3600" dirty="0"/>
              <a:t>« Rentabilité » de l’amélioration de la QAI:</a:t>
            </a:r>
            <a:br>
              <a:rPr lang="fr-FR" sz="3200" dirty="0"/>
            </a:br>
            <a:endParaRPr lang="fr-FR" sz="2800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D485A1-9392-E00A-B73C-3230240E0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502920"/>
            <a:ext cx="6894576" cy="14630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1600" dirty="0"/>
              <a:t>Etude « Instruments </a:t>
            </a:r>
            <a:r>
              <a:rPr lang="fr-FR" sz="1600" dirty="0" err="1"/>
              <a:t>économiques</a:t>
            </a:r>
            <a:r>
              <a:rPr lang="fr-FR" sz="1600" dirty="0"/>
              <a:t> et construction durable » (</a:t>
            </a:r>
            <a:r>
              <a:rPr lang="fr-FR" sz="1600" i="1" dirty="0">
                <a:solidFill>
                  <a:srgbClr val="0070C0"/>
                </a:solidFill>
              </a:rPr>
              <a:t>avant la pandémie de COVID19 </a:t>
            </a:r>
            <a:r>
              <a:rPr lang="fr-FR" sz="1600" dirty="0"/>
              <a:t>en </a:t>
            </a:r>
            <a:r>
              <a:rPr lang="fr-FR" sz="1600" dirty="0" err="1"/>
              <a:t>février</a:t>
            </a:r>
            <a:r>
              <a:rPr lang="fr-FR" sz="1600" dirty="0"/>
              <a:t> 2004)</a:t>
            </a:r>
            <a:br>
              <a:rPr lang="fr-FR" sz="1600" dirty="0"/>
            </a:br>
            <a:r>
              <a:rPr lang="fr-FR" sz="1600" dirty="0" err="1"/>
              <a:t>réalisée</a:t>
            </a:r>
            <a:r>
              <a:rPr lang="fr-FR" sz="1600" dirty="0"/>
              <a:t> à la demande de l'ARENE Ile-de-France</a:t>
            </a:r>
            <a:r>
              <a:rPr lang="fr-FR" sz="2200" dirty="0"/>
              <a:t>:</a:t>
            </a:r>
          </a:p>
        </p:txBody>
      </p:sp>
      <p:pic>
        <p:nvPicPr>
          <p:cNvPr id="7" name="Image 6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A88E75C5-6EF6-2708-CEF8-3B49D8130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49" y="2514600"/>
            <a:ext cx="11865551" cy="394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9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D621EA-8A4C-C5AC-9394-52E52EDD9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fr-FR" sz="4800"/>
              <a:t>Prévention: diminution des risques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28BD99E-3FC4-DA86-65E4-7417D96C6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933054"/>
            <a:ext cx="7549912" cy="435847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2ADB5C-0C43-56BF-A3B1-D331735A4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5426439"/>
            <a:ext cx="6894576" cy="80062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FR" sz="2200"/>
              <a:t>Hiérarchie des mesures de maitrise du risque (contre les dangers sur le lieu de travail)</a:t>
            </a:r>
          </a:p>
        </p:txBody>
      </p:sp>
    </p:spTree>
    <p:extLst>
      <p:ext uri="{BB962C8B-B14F-4D97-AF65-F5344CB8AC3E}">
        <p14:creationId xmlns:p14="http://schemas.microsoft.com/office/powerpoint/2010/main" val="677831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2BD10A-6D17-C0AA-A11D-3A1FAAD7F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469"/>
            <a:ext cx="12188951" cy="1372773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fr-FR" sz="3600" kern="1200" dirty="0">
                <a:latin typeface="+mj-lt"/>
                <a:ea typeface="+mj-ea"/>
                <a:cs typeface="+mj-cs"/>
              </a:rPr>
              <a:t>Prévention: </a:t>
            </a:r>
            <a:r>
              <a:rPr lang="fr-FR" sz="4000" kern="1200" dirty="0">
                <a:latin typeface="+mj-lt"/>
                <a:ea typeface="+mj-ea"/>
                <a:cs typeface="+mj-cs"/>
              </a:rPr>
              <a:t>Agents chimiques et polluants</a:t>
            </a:r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5F6903A-707E-91FC-DE32-84B0C0EE0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491207" cy="4307898"/>
          </a:xfrm>
        </p:spPr>
        <p:txBody>
          <a:bodyPr anchor="t">
            <a:normAutofit fontScale="92500"/>
          </a:bodyPr>
          <a:lstStyle/>
          <a:p>
            <a:r>
              <a:rPr lang="fr-FR" sz="2400" dirty="0"/>
              <a:t>E: Eviter le tabac, les tapis, le mobilier “traités” ou peintures, produits de ménage et parfums, moins de voitures, moins de plantes d’intérieur</a:t>
            </a:r>
          </a:p>
          <a:p>
            <a:r>
              <a:rPr lang="fr-FR" sz="2400" dirty="0"/>
              <a:t>S: fumer et bricoler à l’extérieur, sport à l’air libre, utiliser des produits labélisés et testés, réemployer!</a:t>
            </a:r>
          </a:p>
          <a:p>
            <a:r>
              <a:rPr lang="fr-FR" sz="2400" dirty="0" err="1"/>
              <a:t>T</a:t>
            </a:r>
            <a:r>
              <a:rPr lang="fr-FR" sz="2400" dirty="0"/>
              <a:t>: </a:t>
            </a:r>
            <a:r>
              <a:rPr lang="fr-FR" sz="2400" b="1" dirty="0">
                <a:solidFill>
                  <a:srgbClr val="7030A0"/>
                </a:solidFill>
              </a:rPr>
              <a:t>Vérifier la ventilation (VMC) et aérer souvent (VN), utiliser un purificateur d’air</a:t>
            </a:r>
            <a:r>
              <a:rPr lang="fr-FR" sz="2400" dirty="0"/>
              <a:t>, détecteurs de pollution et PM</a:t>
            </a:r>
          </a:p>
          <a:p>
            <a:r>
              <a:rPr lang="fr-FR" sz="2400" dirty="0"/>
              <a:t>A: Imposer des contrôles et normes QAI, zones d’exclusion du trafic automobile, P de Précaution</a:t>
            </a:r>
          </a:p>
          <a:p>
            <a:r>
              <a:rPr lang="fr-FR" sz="2400" dirty="0"/>
              <a:t>PPE: APR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A773FB8F-403A-A172-0785-A4912226E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7758718" y="2755859"/>
            <a:ext cx="4311464" cy="2421432"/>
          </a:xfrm>
          <a:prstGeom prst="rect">
            <a:avLst/>
          </a:prstGeom>
        </p:spPr>
      </p:pic>
      <p:pic>
        <p:nvPicPr>
          <p:cNvPr id="4" name="Graphique 3" descr="Spray insecticide contour">
            <a:extLst>
              <a:ext uri="{FF2B5EF4-FFF2-40B4-BE49-F238E27FC236}">
                <a16:creationId xmlns:a16="http://schemas.microsoft.com/office/drawing/2014/main" id="{15BC5BE4-614F-D56B-AE92-B65A61538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493" y="429480"/>
            <a:ext cx="914400" cy="914400"/>
          </a:xfrm>
          <a:prstGeom prst="rect">
            <a:avLst/>
          </a:prstGeom>
        </p:spPr>
      </p:pic>
      <p:pic>
        <p:nvPicPr>
          <p:cNvPr id="6" name="Graphique 5" descr="Interdiction de fumer contour">
            <a:extLst>
              <a:ext uri="{FF2B5EF4-FFF2-40B4-BE49-F238E27FC236}">
                <a16:creationId xmlns:a16="http://schemas.microsoft.com/office/drawing/2014/main" id="{FC0E2D4E-6677-593C-3079-ED02984EF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0893" y="447447"/>
            <a:ext cx="914400" cy="914400"/>
          </a:xfrm>
          <a:prstGeom prst="rect">
            <a:avLst/>
          </a:prstGeom>
        </p:spPr>
      </p:pic>
      <p:pic>
        <p:nvPicPr>
          <p:cNvPr id="9" name="Graphique 8" descr="Conduite interdite avec un remplissage uni">
            <a:extLst>
              <a:ext uri="{FF2B5EF4-FFF2-40B4-BE49-F238E27FC236}">
                <a16:creationId xmlns:a16="http://schemas.microsoft.com/office/drawing/2014/main" id="{E59BDFC1-CF29-324B-4917-44F79A916A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78993" y="53189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2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52D5E0-BE76-BAD5-ACFA-052DB9894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CB8A758-438B-5E5D-EA79-E7D87128C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053233"/>
          </a:xfrm>
        </p:spPr>
        <p:txBody>
          <a:bodyPr anchor="b">
            <a:noAutofit/>
          </a:bodyPr>
          <a:lstStyle/>
          <a:p>
            <a:pPr algn="ctr"/>
            <a:r>
              <a:rPr lang="fr-FR" sz="3600" dirty="0"/>
              <a:t>Prévention</a:t>
            </a:r>
            <a:r>
              <a:rPr lang="fr-FR" dirty="0"/>
              <a:t>: </a:t>
            </a:r>
            <a:r>
              <a:rPr lang="fr-FR" sz="4000" dirty="0"/>
              <a:t>Agents biologiques aéroportés 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A7E7DBB-C414-0A93-BD3B-34E149BFC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416126"/>
          </a:xfrm>
        </p:spPr>
        <p:txBody>
          <a:bodyPr anchor="t">
            <a:normAutofit lnSpcReduction="10000"/>
          </a:bodyPr>
          <a:lstStyle/>
          <a:p>
            <a:r>
              <a:rPr lang="fr-FR" sz="2400" dirty="0"/>
              <a:t>E: tester et isoler, arrêter le travail, confinement, éviter les lieux bondés</a:t>
            </a:r>
          </a:p>
          <a:p>
            <a:r>
              <a:rPr lang="fr-FR" sz="2400" dirty="0"/>
              <a:t>S: privilégier les espaces ouverts et extérieurs</a:t>
            </a:r>
          </a:p>
          <a:p>
            <a:r>
              <a:rPr lang="fr-FR" sz="2400" dirty="0" err="1"/>
              <a:t>T</a:t>
            </a:r>
            <a:r>
              <a:rPr lang="fr-FR" sz="2400" dirty="0"/>
              <a:t>: </a:t>
            </a:r>
            <a:r>
              <a:rPr lang="fr-FR" sz="2400" dirty="0">
                <a:solidFill>
                  <a:srgbClr val="7030A0"/>
                </a:solidFill>
              </a:rPr>
              <a:t>Améliorer la ventilation, purificateur d’air et UV, surveiller le confinement de l’air, utiliser un masque </a:t>
            </a:r>
            <a:r>
              <a:rPr lang="fr-FR" sz="2400" dirty="0"/>
              <a:t>(contrôle de la source), </a:t>
            </a:r>
            <a:r>
              <a:rPr lang="fr-FR" sz="2400" strike="sngStrike" dirty="0"/>
              <a:t>hygiène des mains et détersion</a:t>
            </a:r>
            <a:endParaRPr lang="fr-FR" sz="2400" dirty="0"/>
          </a:p>
          <a:p>
            <a:r>
              <a:rPr lang="fr-FR" sz="2400" dirty="0"/>
              <a:t>A: imposer un taux de renouvellement d’air dans les logements et lieux de soin notamment selon l’occupation (4-6 CAH ou 1m3/p/h), </a:t>
            </a:r>
            <a:r>
              <a:rPr lang="fr-FR" sz="2400" dirty="0" err="1"/>
              <a:t>distenciation</a:t>
            </a:r>
            <a:r>
              <a:rPr lang="fr-FR" sz="2400" dirty="0"/>
              <a:t> +masque</a:t>
            </a:r>
          </a:p>
          <a:p>
            <a:r>
              <a:rPr lang="fr-FR" sz="2400" dirty="0"/>
              <a:t>EPI: </a:t>
            </a:r>
            <a:r>
              <a:rPr lang="fr-FR" sz="2400" dirty="0">
                <a:solidFill>
                  <a:srgbClr val="7030A0"/>
                </a:solidFill>
              </a:rPr>
              <a:t>FFP2, FFP3, vaccination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637A51C-FE8B-7546-48B1-E8288C069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635" t="-586" r="12326" b="-19591"/>
          <a:stretch/>
        </p:blipFill>
        <p:spPr>
          <a:xfrm>
            <a:off x="7494803" y="2459936"/>
            <a:ext cx="4275342" cy="3341932"/>
          </a:xfrm>
          <a:prstGeom prst="rect">
            <a:avLst/>
          </a:prstGeom>
        </p:spPr>
      </p:pic>
      <p:pic>
        <p:nvPicPr>
          <p:cNvPr id="5" name="Graphique 4" descr="Microbe contour">
            <a:extLst>
              <a:ext uri="{FF2B5EF4-FFF2-40B4-BE49-F238E27FC236}">
                <a16:creationId xmlns:a16="http://schemas.microsoft.com/office/drawing/2014/main" id="{1C6180EF-D68D-FD89-8BCF-8C69A3B81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4633" y="489404"/>
            <a:ext cx="914400" cy="914400"/>
          </a:xfrm>
          <a:prstGeom prst="rect">
            <a:avLst/>
          </a:prstGeom>
        </p:spPr>
      </p:pic>
      <p:pic>
        <p:nvPicPr>
          <p:cNvPr id="7" name="Graphique 6" descr="Visage avec masque contour">
            <a:extLst>
              <a:ext uri="{FF2B5EF4-FFF2-40B4-BE49-F238E27FC236}">
                <a16:creationId xmlns:a16="http://schemas.microsoft.com/office/drawing/2014/main" id="{0DBBE1F4-28AF-9445-8455-FCB33EF34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5737412" y="5514408"/>
            <a:ext cx="842991" cy="914400"/>
          </a:xfrm>
          <a:prstGeom prst="rect">
            <a:avLst/>
          </a:prstGeom>
        </p:spPr>
      </p:pic>
      <p:pic>
        <p:nvPicPr>
          <p:cNvPr id="10" name="Graphique 9" descr="Toux contour">
            <a:extLst>
              <a:ext uri="{FF2B5EF4-FFF2-40B4-BE49-F238E27FC236}">
                <a16:creationId xmlns:a16="http://schemas.microsoft.com/office/drawing/2014/main" id="{68035339-B1D0-6624-50F6-F39211F9D7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2493" y="4333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1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age 10" descr="Une image contenant capture d’écran, conception, origami, art&#10;&#10;Description générée automatiquement">
            <a:extLst>
              <a:ext uri="{FF2B5EF4-FFF2-40B4-BE49-F238E27FC236}">
                <a16:creationId xmlns:a16="http://schemas.microsoft.com/office/drawing/2014/main" id="{3E2E8305-39FE-5F20-1184-9772A18523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16" r="-2" b="4097"/>
          <a:stretch>
            <a:fillRect/>
          </a:stretch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5" name="Espace réservé du contenu 4" descr="Une image contenant capture d’écran, texte, jouet, conception&#10;&#10;Description générée automatiquement">
            <a:extLst>
              <a:ext uri="{FF2B5EF4-FFF2-40B4-BE49-F238E27FC236}">
                <a16:creationId xmlns:a16="http://schemas.microsoft.com/office/drawing/2014/main" id="{3C2A6080-F4AD-5BA6-0098-F8291886BA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04" r="2" b="3112"/>
          <a:stretch>
            <a:fillRect/>
          </a:stretch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7" name="Image 6" descr="Une image contenant texte, graphisme, Dessin d’enfant, art&#10;&#10;Description générée automatiquement">
            <a:extLst>
              <a:ext uri="{FF2B5EF4-FFF2-40B4-BE49-F238E27FC236}">
                <a16:creationId xmlns:a16="http://schemas.microsoft.com/office/drawing/2014/main" id="{82321CC1-CD8E-6CFB-0BD6-30DB42122B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018" r="-2" b="8812"/>
          <a:stretch>
            <a:fillRect/>
          </a:stretch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9" name="Image 8" descr="Une image contenant capture d’écran, art&#10;&#10;Description générée automatiquement">
            <a:extLst>
              <a:ext uri="{FF2B5EF4-FFF2-40B4-BE49-F238E27FC236}">
                <a16:creationId xmlns:a16="http://schemas.microsoft.com/office/drawing/2014/main" id="{61509B0C-5B0F-1BB3-2C15-13751CCA5B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141" r="2" b="2604"/>
          <a:stretch>
            <a:fillRect/>
          </a:stretch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B3E24C6-5ED5-B5EF-C534-F5FFB73C095D}"/>
              </a:ext>
            </a:extLst>
          </p:cNvPr>
          <p:cNvSpPr txBox="1"/>
          <p:nvPr/>
        </p:nvSpPr>
        <p:spPr>
          <a:xfrm>
            <a:off x="198740" y="6300806"/>
            <a:ext cx="11465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i="1" dirty="0">
                <a:effectLst/>
                <a:latin typeface="Roboto" panose="02000000000000000000" pitchFamily="2" charset="0"/>
              </a:rPr>
              <a:t>Time to </a:t>
            </a:r>
            <a:r>
              <a:rPr lang="fr-FR" b="1" i="1" dirty="0" err="1">
                <a:effectLst/>
                <a:latin typeface="Roboto" panose="02000000000000000000" pitchFamily="2" charset="0"/>
              </a:rPr>
              <a:t>clear</a:t>
            </a:r>
            <a:r>
              <a:rPr lang="fr-FR" b="1" i="1" dirty="0">
                <a:effectLst/>
                <a:latin typeface="Roboto" panose="02000000000000000000" pitchFamily="2" charset="0"/>
              </a:rPr>
              <a:t> the air in the room... and talk about indoor air </a:t>
            </a:r>
            <a:r>
              <a:rPr lang="fr-FR" b="1" i="1" dirty="0" err="1">
                <a:effectLst/>
                <a:latin typeface="Roboto" panose="02000000000000000000" pitchFamily="2" charset="0"/>
              </a:rPr>
              <a:t>quality</a:t>
            </a:r>
            <a:r>
              <a:rPr lang="fr-FR" b="1" i="1" dirty="0">
                <a:effectLst/>
                <a:latin typeface="Roboto" panose="02000000000000000000" pitchFamily="2" charset="0"/>
              </a:rPr>
              <a:t> | Joseph Allen | </a:t>
            </a:r>
            <a:r>
              <a:rPr lang="fr-FR" b="1" i="1" dirty="0" err="1">
                <a:effectLst/>
                <a:latin typeface="Roboto" panose="02000000000000000000" pitchFamily="2" charset="0"/>
              </a:rPr>
              <a:t>TEDxBoston</a:t>
            </a:r>
            <a:endParaRPr lang="fr-FR" b="1" i="1" dirty="0">
              <a:effectLst/>
              <a:latin typeface="Roboto" panose="02000000000000000000" pitchFamily="2" charset="0"/>
            </a:endParaRPr>
          </a:p>
          <a:p>
            <a:br>
              <a:rPr lang="fr-FR" i="1" dirty="0"/>
            </a:b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261549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07A1B2E-3ABA-9C0D-6950-E62E42771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63" y="344774"/>
            <a:ext cx="5100314" cy="2458388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400"/>
              <a:t> « </a:t>
            </a:r>
            <a:r>
              <a:rPr lang="fr-FR" sz="2400" i="1"/>
              <a:t>Tout ce qui est simple est faux, mais tout ce qui ne l’est pas est inutilisable </a:t>
            </a:r>
            <a:r>
              <a:rPr lang="fr-FR" sz="2400"/>
              <a:t>» </a:t>
            </a:r>
            <a:r>
              <a:rPr lang="fr-FR" sz="1600"/>
              <a:t>Paul Valéry</a:t>
            </a:r>
            <a:br>
              <a:rPr lang="fr-FR" sz="2600"/>
            </a:br>
            <a:endParaRPr lang="fr-FR" sz="2600"/>
          </a:p>
        </p:txBody>
      </p:sp>
      <p:sp>
        <p:nvSpPr>
          <p:cNvPr id="104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56B88A19-473B-21B0-ED3E-0DFB641A1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5320681"/>
            <a:ext cx="4243589" cy="872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ctr">
              <a:buNone/>
            </a:pPr>
            <a:r>
              <a:rPr lang="fr-FR" sz="1600" b="1">
                <a:latin typeface="Roboto"/>
                <a:ea typeface="Roboto"/>
                <a:cs typeface="Roboto"/>
              </a:rPr>
              <a:t>IA: l’air intérieur que nous respirons est plus pollué que l’eau que nous buvons , il faut donc aérer</a:t>
            </a:r>
            <a:endParaRPr lang="fr-FR" sz="1600">
              <a:latin typeface="Roboto"/>
              <a:ea typeface="Roboto"/>
              <a:cs typeface="Roboto"/>
            </a:endParaRPr>
          </a:p>
          <a:p>
            <a:pPr marL="0" indent="0" fontAlgn="ctr">
              <a:buNone/>
            </a:pPr>
            <a:endParaRPr lang="fr-FR" sz="2200" b="1">
              <a:latin typeface="Roboto" panose="02000000000000000000" pitchFamily="2" charset="0"/>
              <a:hlinkClick r:id="rId3" tooltip="Créateur d’image dans Bing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026" name="Picture 2" descr="l’air intérieur que nous respirons est plus pollué que l’eau que nous buvons , il faut donc aérer ">
            <a:extLst>
              <a:ext uri="{FF2B5EF4-FFF2-40B4-BE49-F238E27FC236}">
                <a16:creationId xmlns:a16="http://schemas.microsoft.com/office/drawing/2014/main" id="{E6CB2D31-495D-B93D-F625-80E59E477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que 4" descr="Nez contour">
            <a:extLst>
              <a:ext uri="{FF2B5EF4-FFF2-40B4-BE49-F238E27FC236}">
                <a16:creationId xmlns:a16="http://schemas.microsoft.com/office/drawing/2014/main" id="{14F5B341-0F12-7267-87FC-2CDED75ED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65457" y="3147926"/>
            <a:ext cx="1189126" cy="118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06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C886788-700E-4D20-9F80-E0E96837A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1850674C-4E08-4C62-A3E2-6337FE4F7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BCE4FF05-2B0C-4C97-A9B4-E163085A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4E22BD-DC0D-6D48-47D6-2A14D659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1124712"/>
            <a:ext cx="3936616" cy="3885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/>
              <a:t>Identifier et </a:t>
            </a:r>
            <a:r>
              <a:rPr lang="en-US" sz="3400" dirty="0" err="1"/>
              <a:t>contrôler</a:t>
            </a:r>
            <a:r>
              <a:rPr lang="en-US" sz="3400" dirty="0"/>
              <a:t> </a:t>
            </a:r>
            <a:br>
              <a:rPr lang="en-US" sz="3400" dirty="0"/>
            </a:br>
            <a:r>
              <a:rPr lang="en-US" sz="3400" dirty="0"/>
              <a:t>le </a:t>
            </a:r>
            <a:r>
              <a:rPr lang="en-US" sz="3400" dirty="0" err="1"/>
              <a:t>risque</a:t>
            </a:r>
            <a:r>
              <a:rPr lang="en-US" sz="3400" dirty="0"/>
              <a:t> </a:t>
            </a:r>
            <a:r>
              <a:rPr lang="en-US" sz="3400" dirty="0" err="1"/>
              <a:t>lié</a:t>
            </a:r>
            <a:r>
              <a:rPr lang="en-US" sz="3400" dirty="0"/>
              <a:t> au confinement de </a:t>
            </a:r>
            <a:r>
              <a:rPr lang="en-US" sz="3400" dirty="0" err="1"/>
              <a:t>l’air</a:t>
            </a:r>
            <a:r>
              <a:rPr lang="en-US" sz="3400" dirty="0"/>
              <a:t> par le </a:t>
            </a:r>
            <a:r>
              <a:rPr lang="en-US" sz="3400" dirty="0" err="1"/>
              <a:t>soignant</a:t>
            </a:r>
            <a:r>
              <a:rPr lang="en-US" sz="3400" dirty="0"/>
              <a:t>: </a:t>
            </a:r>
            <a:br>
              <a:rPr lang="en-US" sz="3400" dirty="0"/>
            </a:br>
            <a:r>
              <a:rPr lang="en-US" sz="3400" dirty="0" err="1"/>
              <a:t>Calculer</a:t>
            </a:r>
            <a:r>
              <a:rPr lang="en-US" sz="3400" dirty="0"/>
              <a:t> </a:t>
            </a:r>
            <a:br>
              <a:rPr lang="en-US" sz="3400" dirty="0"/>
            </a:br>
            <a:r>
              <a:rPr lang="en-US" sz="3400" dirty="0" err="1"/>
              <a:t>Mathématiquement</a:t>
            </a:r>
            <a:r>
              <a:rPr lang="en-US" sz="3400" dirty="0"/>
              <a:t>?</a:t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9C2A7A-A6B6-4A56-B11C-8E967D88A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3F92F3EA-C93D-C672-1EB3-88D5FC2A1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046" y="994630"/>
            <a:ext cx="5989326" cy="70374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DBD7205-E536-4134-8768-AC3E1A3C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 descr="Une image contenant texte, capture d’écran, Police, lettre&#10;&#10;Description générée automatiquement">
            <a:extLst>
              <a:ext uri="{FF2B5EF4-FFF2-40B4-BE49-F238E27FC236}">
                <a16:creationId xmlns:a16="http://schemas.microsoft.com/office/drawing/2014/main" id="{7EB36DC7-8BAC-F11B-441B-CE32A20E4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128" y="2387761"/>
            <a:ext cx="2277963" cy="3780853"/>
          </a:xfrm>
          <a:prstGeom prst="rect">
            <a:avLst/>
          </a:prstGeom>
        </p:spPr>
      </p:pic>
      <p:pic>
        <p:nvPicPr>
          <p:cNvPr id="6" name="Image 5" descr="Une image contenant texte, diagramme, capture d’écran, Police&#10;&#10;Description générée automatiquement">
            <a:extLst>
              <a:ext uri="{FF2B5EF4-FFF2-40B4-BE49-F238E27FC236}">
                <a16:creationId xmlns:a16="http://schemas.microsoft.com/office/drawing/2014/main" id="{38419943-BBD0-9F2A-F883-CC1604419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9482" y="3446562"/>
            <a:ext cx="2966814" cy="272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7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524269E-C558-582C-A10E-84791C20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fr-FR"/>
              <a:t>Quel rôle pour le soignant?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38D41A98-5CBF-DF42-3800-186E5F3DA6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7577295"/>
              </p:ext>
            </p:extLst>
          </p:nvPr>
        </p:nvGraphicFramePr>
        <p:xfrm>
          <a:off x="5108535" y="1070800"/>
          <a:ext cx="6604064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613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AB3E1-673D-80B9-7C5B-7489C2CF6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fr-FR" sz="4000" dirty="0"/>
              <a:t>Air Frais=Neuf  VS Air Vicié=Malsain=Contaminé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Espace réservé du contenu 2">
            <a:extLst>
              <a:ext uri="{FF2B5EF4-FFF2-40B4-BE49-F238E27FC236}">
                <a16:creationId xmlns:a16="http://schemas.microsoft.com/office/drawing/2014/main" id="{F3F5E8B1-993F-A312-F258-C7654CC6E9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1918496"/>
              </p:ext>
            </p:extLst>
          </p:nvPr>
        </p:nvGraphicFramePr>
        <p:xfrm>
          <a:off x="608724" y="2771485"/>
          <a:ext cx="3727375" cy="3226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Graphic 6" descr="Logement">
            <a:extLst>
              <a:ext uri="{FF2B5EF4-FFF2-40B4-BE49-F238E27FC236}">
                <a16:creationId xmlns:a16="http://schemas.microsoft.com/office/drawing/2014/main" id="{B6D2A219-8AA2-AB2C-2C99-6B64D9114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90014" y="3260572"/>
            <a:ext cx="1993262" cy="1996856"/>
          </a:xfrm>
          <a:prstGeom prst="rect">
            <a:avLst/>
          </a:prstGeom>
        </p:spPr>
      </p:pic>
      <p:graphicFrame>
        <p:nvGraphicFramePr>
          <p:cNvPr id="13" name="ZoneTexte 7">
            <a:extLst>
              <a:ext uri="{FF2B5EF4-FFF2-40B4-BE49-F238E27FC236}">
                <a16:creationId xmlns:a16="http://schemas.microsoft.com/office/drawing/2014/main" id="{B9523108-E481-D08B-3508-5D89E09F1F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895397"/>
              </p:ext>
            </p:extLst>
          </p:nvPr>
        </p:nvGraphicFramePr>
        <p:xfrm>
          <a:off x="4214813" y="2076515"/>
          <a:ext cx="5375201" cy="4781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3945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60DC7CE2-73A4-8E4D-8309-1658845157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BEE9B20-C09E-9846-B473-BE937BDEA0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7876435-155C-5D4E-8BE0-24181E8725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4BC87A4-F8BF-38AF-C65F-085E84A4A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/>
              <a:t>Diagnostic de la qualité de l’air intérieur (QAI)</a:t>
            </a:r>
            <a:endParaRPr lang="fr-FR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0B96D9-481D-42D9-EBF6-21AA8B8D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En deux étapes:</a:t>
            </a:r>
          </a:p>
          <a:p>
            <a:pPr marL="457200" lvl="1" indent="0">
              <a:buNone/>
            </a:pPr>
            <a:endParaRPr lang="fr-FR" dirty="0"/>
          </a:p>
          <a:p>
            <a:pPr marL="971550" lvl="1" indent="-514350">
              <a:buFont typeface="+mj-lt"/>
              <a:buAutoNum type="arabicPeriod"/>
            </a:pPr>
            <a:r>
              <a:rPr lang="fr-FR" sz="2800" dirty="0"/>
              <a:t>S’équiper d’un instrument diagnostique simple et fiable, afin de mesurer un marqueur de la QAI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800" dirty="0"/>
              <a:t>Utiliser un score pour prendre une décision « thérapeutique »</a:t>
            </a:r>
          </a:p>
        </p:txBody>
      </p:sp>
    </p:spTree>
    <p:extLst>
      <p:ext uri="{BB962C8B-B14F-4D97-AF65-F5344CB8AC3E}">
        <p14:creationId xmlns:p14="http://schemas.microsoft.com/office/powerpoint/2010/main" val="302260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4BFCCA4-109C-4B21-816E-144FE75C3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BF96938-3263-FB03-3196-91755235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18" y="643465"/>
            <a:ext cx="3895359" cy="1442686"/>
          </a:xfrm>
        </p:spPr>
        <p:txBody>
          <a:bodyPr anchor="b">
            <a:normAutofit/>
          </a:bodyPr>
          <a:lstStyle/>
          <a:p>
            <a:pPr algn="ctr"/>
            <a:r>
              <a:rPr lang="fr-FR" sz="3800" dirty="0"/>
              <a:t>Outil diagnostique:</a:t>
            </a:r>
            <a:br>
              <a:rPr lang="fr-FR" sz="3800" dirty="0"/>
            </a:br>
            <a:r>
              <a:rPr lang="fr-FR" sz="3800" dirty="0"/>
              <a:t>Etape1</a:t>
            </a: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0059B5C0-FEC8-4370-AF45-02E3AEF6F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659144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F379DE-578B-E57C-22F9-62226D572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96" y="3103593"/>
            <a:ext cx="4025062" cy="3089973"/>
          </a:xfrm>
        </p:spPr>
        <p:txBody>
          <a:bodyPr>
            <a:normAutofit/>
          </a:bodyPr>
          <a:lstStyle/>
          <a:p>
            <a:r>
              <a:rPr lang="fr-FR" sz="2400" dirty="0"/>
              <a:t>S’équiper d’un instrument: Moniteur de niveau de CO2 (par mesure directe=NDIR)</a:t>
            </a:r>
          </a:p>
          <a:p>
            <a:r>
              <a:rPr lang="fr-FR" sz="2400" dirty="0"/>
              <a:t>Permet de quantifier et de  rendre visible la QAI</a:t>
            </a:r>
          </a:p>
          <a:p>
            <a:r>
              <a:rPr lang="fr-FR" sz="2400" dirty="0"/>
              <a:t>Valeur entre 120 et 220€ (fonctions connectées…)</a:t>
            </a:r>
          </a:p>
          <a:p>
            <a:endParaRPr lang="fr-FR" sz="2400" dirty="0"/>
          </a:p>
          <a:p>
            <a:pPr marL="0" indent="0">
              <a:buNone/>
            </a:pPr>
            <a:endParaRPr lang="fr-FR" sz="2200" dirty="0"/>
          </a:p>
          <a:p>
            <a:endParaRPr lang="fr-FR" sz="22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AD6CFCF-9BA9-626D-2F8A-B538D4395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788" y="2993865"/>
            <a:ext cx="3099816" cy="33511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316815-F13E-49CA-9079-E7CF86EA9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539" y="351290"/>
            <a:ext cx="2952598" cy="26425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AAA8CCA-75DD-B7FE-903F-30DC7C839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575" y="3795522"/>
            <a:ext cx="2557914" cy="23980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9CBD1E-4D3F-DC6F-5EC4-37ECAF82B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789" y="333214"/>
            <a:ext cx="2970276" cy="288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23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44CC12-2131-4B8A-3AA8-173632CFF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D6728FE-5D00-6C4A-4C63-1A21A44FA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7045A6-7420-748F-4EC0-C6953691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18" y="643465"/>
            <a:ext cx="3895359" cy="1480981"/>
          </a:xfrm>
        </p:spPr>
        <p:txBody>
          <a:bodyPr anchor="b">
            <a:normAutofit/>
          </a:bodyPr>
          <a:lstStyle/>
          <a:p>
            <a:pPr algn="ctr"/>
            <a:r>
              <a:rPr lang="fr-FR" sz="3800" dirty="0"/>
              <a:t>Outil diagnostique:</a:t>
            </a:r>
            <a:br>
              <a:rPr lang="fr-FR" sz="3800" dirty="0"/>
            </a:br>
            <a:r>
              <a:rPr lang="fr-FR" sz="3800" dirty="0"/>
              <a:t>Etape 2</a:t>
            </a: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1B84041F-3ABD-3E16-05FF-838BAC49E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659144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EA1403-E39F-55BF-7E6C-3D86BD44E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167"/>
            <a:ext cx="3895522" cy="3386399"/>
          </a:xfrm>
        </p:spPr>
        <p:txBody>
          <a:bodyPr>
            <a:normAutofit/>
          </a:bodyPr>
          <a:lstStyle/>
          <a:p>
            <a:r>
              <a:rPr lang="fr-FR" sz="2400" dirty="0"/>
              <a:t>Utiliser un Score : </a:t>
            </a:r>
          </a:p>
          <a:p>
            <a:pPr marL="0" indent="0">
              <a:buNone/>
            </a:pPr>
            <a:r>
              <a:rPr lang="fr-FR" sz="2400" dirty="0"/>
              <a:t>	</a:t>
            </a:r>
            <a:r>
              <a:rPr lang="fr-FR" dirty="0" err="1"/>
              <a:t>Aéro</a:t>
            </a:r>
            <a:r>
              <a:rPr lang="fr-FR" dirty="0"/>
              <a:t>-score </a:t>
            </a:r>
          </a:p>
          <a:p>
            <a:r>
              <a:rPr lang="fr-FR" sz="2400" dirty="0"/>
              <a:t>Limite de taux pour intervenir: 800ppm</a:t>
            </a:r>
          </a:p>
          <a:p>
            <a:pPr marL="0" indent="0">
              <a:buNone/>
            </a:pPr>
            <a:endParaRPr lang="fr-FR" sz="2200" dirty="0"/>
          </a:p>
          <a:p>
            <a:endParaRPr lang="fr-FR" sz="2200" dirty="0"/>
          </a:p>
          <a:p>
            <a:endParaRPr lang="fr-FR" sz="2200" dirty="0"/>
          </a:p>
        </p:txBody>
      </p:sp>
      <p:pic>
        <p:nvPicPr>
          <p:cNvPr id="5" name="Image 4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05DBEE59-F7C2-EEF4-1FEE-A1F0C5E87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637" y="2992722"/>
            <a:ext cx="1894199" cy="27421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Image 3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7451E15C-2DC8-381E-679E-ED04DEAAD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179" y="1577872"/>
            <a:ext cx="3786465" cy="374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1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9C2FB1-1436-157A-6923-1FFC1BC8D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D89EC5F9-2FA5-5F88-2740-AC00596EE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8468D9D-A8A6-6517-A86C-2AC8700DA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643464"/>
            <a:ext cx="4126391" cy="1351245"/>
          </a:xfrm>
        </p:spPr>
        <p:txBody>
          <a:bodyPr anchor="b">
            <a:norm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Traitement</a:t>
            </a:r>
            <a:endParaRPr lang="fr-FR" sz="3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B0DAB60A-7576-D3A6-67C7-296EF7E58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659144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4AC554-441A-3C33-C1CC-A65CC688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59144"/>
            <a:ext cx="3895522" cy="35344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2200" dirty="0"/>
          </a:p>
          <a:p>
            <a:pPr marL="0" indent="0" algn="ctr">
              <a:buNone/>
            </a:pP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r>
              <a:rPr lang="fr-F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Traiter l’air </a:t>
            </a:r>
            <a:br>
              <a:rPr lang="fr-F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</a:t>
            </a:r>
            <a:br>
              <a:rPr lang="fr-F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Trois « R » !</a:t>
            </a:r>
            <a:endParaRPr lang="fr-FR" sz="3200" dirty="0"/>
          </a:p>
        </p:txBody>
      </p:sp>
      <p:graphicFrame>
        <p:nvGraphicFramePr>
          <p:cNvPr id="8" name="Espace réservé du contenu 2">
            <a:extLst>
              <a:ext uri="{FF2B5EF4-FFF2-40B4-BE49-F238E27FC236}">
                <a16:creationId xmlns:a16="http://schemas.microsoft.com/office/drawing/2014/main" id="{EE2D203C-698A-C7CA-3C4C-2A9C2C2973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0703743"/>
              </p:ext>
            </p:extLst>
          </p:nvPr>
        </p:nvGraphicFramePr>
        <p:xfrm>
          <a:off x="4905052" y="1940680"/>
          <a:ext cx="6646868" cy="446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Graphique 10" descr="Coche avec un remplissage uni">
            <a:extLst>
              <a:ext uri="{FF2B5EF4-FFF2-40B4-BE49-F238E27FC236}">
                <a16:creationId xmlns:a16="http://schemas.microsoft.com/office/drawing/2014/main" id="{0C2A8595-936D-D2EC-42EC-2F2C8FAD2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54135" y="1940680"/>
            <a:ext cx="914400" cy="914400"/>
          </a:xfrm>
          <a:prstGeom prst="rect">
            <a:avLst/>
          </a:prstGeom>
        </p:spPr>
      </p:pic>
      <p:pic>
        <p:nvPicPr>
          <p:cNvPr id="12" name="Graphique 11" descr="Coche avec un remplissage uni">
            <a:extLst>
              <a:ext uri="{FF2B5EF4-FFF2-40B4-BE49-F238E27FC236}">
                <a16:creationId xmlns:a16="http://schemas.microsoft.com/office/drawing/2014/main" id="{1CCFE90D-FE3D-83AA-2E5E-D5B9F388C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71827" y="3486913"/>
            <a:ext cx="914400" cy="914400"/>
          </a:xfrm>
          <a:prstGeom prst="rect">
            <a:avLst/>
          </a:prstGeom>
        </p:spPr>
      </p:pic>
      <p:pic>
        <p:nvPicPr>
          <p:cNvPr id="13" name="Graphique 12" descr="Coche avec un remplissage uni">
            <a:extLst>
              <a:ext uri="{FF2B5EF4-FFF2-40B4-BE49-F238E27FC236}">
                <a16:creationId xmlns:a16="http://schemas.microsoft.com/office/drawing/2014/main" id="{1C5507E6-E508-51F5-54A7-552BDD146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68025" y="50433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5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D4BA4-FDC2-3637-9395-49C2DEBFA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2">
            <a:extLst>
              <a:ext uri="{FF2B5EF4-FFF2-40B4-BE49-F238E27FC236}">
                <a16:creationId xmlns:a16="http://schemas.microsoft.com/office/drawing/2014/main" id="{32171246-30FC-4E0A-F914-47F319C1D0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9400587"/>
              </p:ext>
            </p:extLst>
          </p:nvPr>
        </p:nvGraphicFramePr>
        <p:xfrm>
          <a:off x="838199" y="537882"/>
          <a:ext cx="10726271" cy="5830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9677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D1A1A3-E973-30B9-2AD0-C374903AD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70B164-21E7-FC07-2FAC-46A4826A8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596C9A-4193-0F35-D4D8-7520D606A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/>
              <a:t>CO2 en lieu clos: Cabinet </a:t>
            </a:r>
            <a:r>
              <a:rPr lang="fr-FR" sz="1200" dirty="0"/>
              <a:t>Aranet4</a:t>
            </a:r>
            <a:endParaRPr lang="fr-FR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F5B9C16-35E9-3678-FB62-DF4AD56BA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space réservé du contenu 6" descr="Une image contenant texte, Tracé, diagramme, ligne&#10;&#10;Description générée automatiquement">
            <a:extLst>
              <a:ext uri="{FF2B5EF4-FFF2-40B4-BE49-F238E27FC236}">
                <a16:creationId xmlns:a16="http://schemas.microsoft.com/office/drawing/2014/main" id="{6B85EBD6-9671-1989-9F31-728380023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0364" y="1825625"/>
            <a:ext cx="9431272" cy="4351338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36078A1-73EA-97A0-8752-632A63F7A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04" y="3429000"/>
            <a:ext cx="1161698" cy="125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50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FABC7D-AC62-F154-0026-736BDFE39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C2C35AF-4E00-32B3-C3FF-61DFC10A5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28B6331-8FF2-4DD9-9800-6F2994098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/>
              <a:t>CO2 en lieu clos: Cabinet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94447693-5899-E95F-7CAF-12C10831D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texte, reçu, Tracé, ligne&#10;&#10;Description générée automatiquement">
            <a:extLst>
              <a:ext uri="{FF2B5EF4-FFF2-40B4-BE49-F238E27FC236}">
                <a16:creationId xmlns:a16="http://schemas.microsoft.com/office/drawing/2014/main" id="{CC41722E-AC70-5167-4AC8-3105617AA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030" y="1928813"/>
            <a:ext cx="9144153" cy="4218869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2159599-AD79-3650-5D2A-C51BADA8D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23" y="3542377"/>
            <a:ext cx="1137094" cy="122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791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A686BE-2004-6143-FC4C-D95668D86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146B15-EDDB-4005-CC40-B6925C9B2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A555673-749D-C394-F6AE-9FE7F2BD4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/>
              <a:t>CO2 en lieu clos: Lycée et cinéma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5393098-CB3E-3A2F-03B3-FC9BBF6BC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texte, logiciel, Page web, diagramme&#10;&#10;Description générée automatiquement">
            <a:extLst>
              <a:ext uri="{FF2B5EF4-FFF2-40B4-BE49-F238E27FC236}">
                <a16:creationId xmlns:a16="http://schemas.microsoft.com/office/drawing/2014/main" id="{6E137880-F710-F05E-4466-5A60D3CBFC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97" r="-1" b="-1"/>
          <a:stretch/>
        </p:blipFill>
        <p:spPr>
          <a:xfrm>
            <a:off x="1187048" y="1763162"/>
            <a:ext cx="2437895" cy="4456664"/>
          </a:xfrm>
          <a:prstGeom prst="rect">
            <a:avLst/>
          </a:prstGeom>
        </p:spPr>
      </p:pic>
      <p:pic>
        <p:nvPicPr>
          <p:cNvPr id="7" name="Image 6" descr="Une image contenant texte, logiciel, Page web, Site web&#10;&#10;Description générée automatiquement">
            <a:extLst>
              <a:ext uri="{FF2B5EF4-FFF2-40B4-BE49-F238E27FC236}">
                <a16:creationId xmlns:a16="http://schemas.microsoft.com/office/drawing/2014/main" id="{2FCE4418-8E50-2019-AD97-07EDE23747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15" r="1" b="1"/>
          <a:stretch/>
        </p:blipFill>
        <p:spPr>
          <a:xfrm>
            <a:off x="5112200" y="1759302"/>
            <a:ext cx="2437895" cy="4460524"/>
          </a:xfrm>
          <a:prstGeom prst="rect">
            <a:avLst/>
          </a:prstGeom>
        </p:spPr>
      </p:pic>
      <p:pic>
        <p:nvPicPr>
          <p:cNvPr id="9" name="Espace réservé du contenu 7" descr="Une image contenant texte, diagramme, Police, nombre&#10;&#10;Description générée automatiquement">
            <a:extLst>
              <a:ext uri="{FF2B5EF4-FFF2-40B4-BE49-F238E27FC236}">
                <a16:creationId xmlns:a16="http://schemas.microsoft.com/office/drawing/2014/main" id="{0013BB56-8CB3-FABD-9AA9-4B52080261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69" r="-1" b="-1"/>
          <a:stretch/>
        </p:blipFill>
        <p:spPr>
          <a:xfrm>
            <a:off x="9035648" y="1982064"/>
            <a:ext cx="2318152" cy="42377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495437-3C3F-8633-C820-840EBB450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3214" y="227146"/>
            <a:ext cx="1454046" cy="13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9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71508A-182D-E496-C79C-2CD472861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A438C0F-479C-D47D-6628-9A37830A7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BDDD4FE-AEA2-B405-B900-4EA1E9EE6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/>
              <a:t>CO2 en lieu clos: musée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A138A4BD-7CFE-4DC3-40DC-E2D690912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72699F-5961-5877-75B9-BBA6EED3F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835" y="210742"/>
            <a:ext cx="1161698" cy="125589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99AD477-096A-C8F1-E477-217C6495C263}"/>
              </a:ext>
            </a:extLst>
          </p:cNvPr>
          <p:cNvSpPr txBox="1"/>
          <p:nvPr/>
        </p:nvSpPr>
        <p:spPr>
          <a:xfrm>
            <a:off x="3722914" y="40494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2" name="Image 11" descr="Une image contenant habits, intérieur, mur, personnes&#10;&#10;Le contenu généré par l’IA peut être incorrect.">
            <a:extLst>
              <a:ext uri="{FF2B5EF4-FFF2-40B4-BE49-F238E27FC236}">
                <a16:creationId xmlns:a16="http://schemas.microsoft.com/office/drawing/2014/main" id="{ADB0870A-A865-5B26-EFB3-DFEB8EEAB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326" y="2104799"/>
            <a:ext cx="5624448" cy="4218336"/>
          </a:xfrm>
          <a:prstGeom prst="rect">
            <a:avLst/>
          </a:prstGeom>
        </p:spPr>
      </p:pic>
      <p:pic>
        <p:nvPicPr>
          <p:cNvPr id="14" name="Image 13" descr="Une image contenant texte, logiciel, Page web, Site web&#10;&#10;Le contenu généré par l’IA peut être incorrect.">
            <a:extLst>
              <a:ext uri="{FF2B5EF4-FFF2-40B4-BE49-F238E27FC236}">
                <a16:creationId xmlns:a16="http://schemas.microsoft.com/office/drawing/2014/main" id="{50307B53-6EDB-27CC-76F6-3044014F6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419" y="1849369"/>
            <a:ext cx="2137179" cy="464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1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0C363-185E-3C75-F478-E670C2593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4427"/>
          </a:xfrm>
        </p:spPr>
        <p:txBody>
          <a:bodyPr/>
          <a:lstStyle/>
          <a:p>
            <a:r>
              <a:rPr lang="fr-FR" b="1" dirty="0"/>
              <a:t>Remédier: </a:t>
            </a:r>
            <a:r>
              <a:rPr lang="fr-FR" dirty="0"/>
              <a:t>souvent la seule option!</a:t>
            </a:r>
          </a:p>
        </p:txBody>
      </p:sp>
      <p:graphicFrame>
        <p:nvGraphicFramePr>
          <p:cNvPr id="4" name="Espace réservé du contenu 2">
            <a:extLst>
              <a:ext uri="{FF2B5EF4-FFF2-40B4-BE49-F238E27FC236}">
                <a16:creationId xmlns:a16="http://schemas.microsoft.com/office/drawing/2014/main" id="{48F42843-EBD0-DD55-E480-5B95779A49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1573775"/>
              </p:ext>
            </p:extLst>
          </p:nvPr>
        </p:nvGraphicFramePr>
        <p:xfrm>
          <a:off x="838200" y="968188"/>
          <a:ext cx="10515600" cy="5889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7492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81A0F1-4F2C-DE5D-98A7-75D8140E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3" y="1070800"/>
            <a:ext cx="4002655" cy="5583126"/>
          </a:xfrm>
        </p:spPr>
        <p:txBody>
          <a:bodyPr>
            <a:normAutofit/>
          </a:bodyPr>
          <a:lstStyle/>
          <a:p>
            <a:pPr algn="ctr"/>
            <a:r>
              <a:rPr lang="fr-FR" sz="4800"/>
              <a:t>QAI:</a:t>
            </a:r>
            <a:br>
              <a:rPr lang="fr-FR" sz="4800"/>
            </a:br>
            <a:br>
              <a:rPr lang="fr-FR" sz="4800"/>
            </a:br>
            <a:r>
              <a:rPr lang="fr-FR" sz="4800"/>
              <a:t> Lieux concernés</a:t>
            </a:r>
          </a:p>
        </p:txBody>
      </p:sp>
      <p:graphicFrame>
        <p:nvGraphicFramePr>
          <p:cNvPr id="19" name="Espace réservé du contenu 2">
            <a:extLst>
              <a:ext uri="{FF2B5EF4-FFF2-40B4-BE49-F238E27FC236}">
                <a16:creationId xmlns:a16="http://schemas.microsoft.com/office/drawing/2014/main" id="{7F3C32C2-3BEF-A813-A476-198E71AA80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3584354"/>
              </p:ext>
            </p:extLst>
          </p:nvPr>
        </p:nvGraphicFramePr>
        <p:xfrm>
          <a:off x="5108535" y="942574"/>
          <a:ext cx="6245265" cy="5717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01665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84C23C-F7BE-5260-BB0D-4505FDB74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r-FR" sz="5400" dirty="0"/>
              <a:t>Ventilation  naturelle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65CAE5C-B7FE-06EC-95F4-ADB49CF56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fr-FR" dirty="0"/>
              <a:t>Pendant la consultation   et/ou entre deux patients</a:t>
            </a:r>
          </a:p>
          <a:p>
            <a:r>
              <a:rPr lang="fr-FR" dirty="0"/>
              <a:t>Cible: CO2 &lt;800 ppm</a:t>
            </a:r>
          </a:p>
        </p:txBody>
      </p:sp>
      <p:pic>
        <p:nvPicPr>
          <p:cNvPr id="6" name="Espace réservé du contenu 5" descr="Une image contenant intérieur, fenêtre, meubles, ordinateur&#10;&#10;Description générée automatiquement">
            <a:extLst>
              <a:ext uri="{FF2B5EF4-FFF2-40B4-BE49-F238E27FC236}">
                <a16:creationId xmlns:a16="http://schemas.microsoft.com/office/drawing/2014/main" id="{456C877A-E8D4-A086-06BA-AB9DBF8547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Image 6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DCEC9867-1606-6E8C-58C0-0D6D4C81E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369" y="5030099"/>
            <a:ext cx="1772320" cy="175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6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2F61AB4-1574-C13A-0D1D-8EC24122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1199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Purifier: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C32A94-3779-784A-B387-98F9D988E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339" y="4636008"/>
            <a:ext cx="3734014" cy="70408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2400" dirty="0" err="1"/>
              <a:t>Purificateur</a:t>
            </a:r>
            <a:r>
              <a:rPr lang="en-US" sz="2400" dirty="0"/>
              <a:t> =</a:t>
            </a:r>
            <a:r>
              <a:rPr lang="en-US" sz="2400" dirty="0" err="1"/>
              <a:t>Filtre</a:t>
            </a:r>
            <a:r>
              <a:rPr lang="en-US" sz="2400" dirty="0"/>
              <a:t> HEPA+ </a:t>
            </a:r>
            <a:r>
              <a:rPr lang="en-US" sz="2400" dirty="0" err="1"/>
              <a:t>Ventilateur</a:t>
            </a:r>
            <a:r>
              <a:rPr lang="en-US" sz="2400" dirty="0"/>
              <a:t> !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06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DIY air purifier filters">
            <a:extLst>
              <a:ext uri="{FF2B5EF4-FFF2-40B4-BE49-F238E27FC236}">
                <a16:creationId xmlns:a16="http://schemas.microsoft.com/office/drawing/2014/main" id="{F8EB94CE-2FC7-DC4E-83C7-9C89C025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668B244-BD42-DD2E-AD2C-23CCBFE942FD}"/>
              </a:ext>
            </a:extLst>
          </p:cNvPr>
          <p:cNvSpPr txBox="1"/>
          <p:nvPr/>
        </p:nvSpPr>
        <p:spPr>
          <a:xfrm>
            <a:off x="295228" y="5892895"/>
            <a:ext cx="499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https://smartairfilters.com/en/blog/how-to-make-diy-air-purifier/</a:t>
            </a:r>
          </a:p>
        </p:txBody>
      </p:sp>
    </p:spTree>
    <p:extLst>
      <p:ext uri="{BB962C8B-B14F-4D97-AF65-F5344CB8AC3E}">
        <p14:creationId xmlns:p14="http://schemas.microsoft.com/office/powerpoint/2010/main" val="1103175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56D02D-B21B-4371-7A48-449067A72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47" name="Rectangle 2146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AF0B3A5-BA7A-383D-4906-50E740F53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Purificateurs </a:t>
            </a:r>
          </a:p>
        </p:txBody>
      </p:sp>
      <p:sp>
        <p:nvSpPr>
          <p:cNvPr id="2149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4071F9-F0AF-A7F4-D990-EDAAC94B6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fr-FR" sz="2200" dirty="0"/>
              <a:t>Particulièrement utiles si l’apport d’air frais est impossible ou si l’air atmosphérique est très pollué </a:t>
            </a:r>
          </a:p>
          <a:p>
            <a:pPr marL="0" indent="0">
              <a:buNone/>
            </a:pPr>
            <a:r>
              <a:rPr lang="fr-FR" sz="2200" dirty="0"/>
              <a:t>Mécanismes d’action: </a:t>
            </a:r>
          </a:p>
          <a:p>
            <a:pPr lvl="0"/>
            <a:r>
              <a:rPr lang="en-US" sz="2200" dirty="0" err="1"/>
              <a:t>Filtre</a:t>
            </a:r>
            <a:r>
              <a:rPr lang="en-US" sz="2200" dirty="0"/>
              <a:t> HEPA: </a:t>
            </a:r>
            <a:r>
              <a:rPr lang="en-US" sz="2200" dirty="0" err="1"/>
              <a:t>piège</a:t>
            </a:r>
            <a:r>
              <a:rPr lang="en-US" sz="2200" dirty="0"/>
              <a:t> à </a:t>
            </a:r>
            <a:r>
              <a:rPr lang="en-US" sz="2200" dirty="0" err="1"/>
              <a:t>particules</a:t>
            </a:r>
            <a:r>
              <a:rPr lang="en-US" sz="2200" dirty="0"/>
              <a:t> </a:t>
            </a:r>
            <a:r>
              <a:rPr lang="fr-FR" sz="2200" noProof="0" dirty="0"/>
              <a:t>&gt;</a:t>
            </a:r>
            <a:r>
              <a:rPr lang="fr-FR" sz="2200" dirty="0"/>
              <a:t>0,3µm</a:t>
            </a:r>
            <a:r>
              <a:rPr lang="fr-FR" sz="2200" noProof="0" dirty="0"/>
              <a:t> mais pas seulement</a:t>
            </a:r>
            <a:endParaRPr lang="en-US" sz="2200" dirty="0"/>
          </a:p>
          <a:p>
            <a:r>
              <a:rPr lang="en-US" sz="2200" dirty="0" err="1"/>
              <a:t>Filtre</a:t>
            </a:r>
            <a:r>
              <a:rPr lang="en-US" sz="2200" dirty="0"/>
              <a:t> à </a:t>
            </a:r>
            <a:r>
              <a:rPr lang="en-US" sz="2200" dirty="0" err="1"/>
              <a:t>Charbon</a:t>
            </a:r>
            <a:r>
              <a:rPr lang="en-US" sz="2200" dirty="0"/>
              <a:t> </a:t>
            </a:r>
            <a:r>
              <a:rPr lang="en-US" sz="2200" dirty="0" err="1"/>
              <a:t>actif</a:t>
            </a:r>
            <a:r>
              <a:rPr lang="en-US" sz="2200" dirty="0"/>
              <a:t>: </a:t>
            </a:r>
            <a:r>
              <a:rPr lang="fr-FR" sz="2200" noProof="0" dirty="0"/>
              <a:t>agit sur les odeurs et certaines substances chimiques</a:t>
            </a:r>
            <a:endParaRPr lang="en-US" sz="2200" dirty="0"/>
          </a:p>
          <a:p>
            <a:r>
              <a:rPr lang="en-US" sz="2200" dirty="0" err="1"/>
              <a:t>Décontaminatoin</a:t>
            </a:r>
            <a:r>
              <a:rPr lang="en-US" sz="2200" dirty="0"/>
              <a:t>  à </a:t>
            </a:r>
            <a:r>
              <a:rPr lang="en-US" sz="2200" dirty="0" err="1"/>
              <a:t>l’UV</a:t>
            </a:r>
            <a:r>
              <a:rPr lang="en-US" sz="2200" dirty="0"/>
              <a:t>:  </a:t>
            </a:r>
            <a:r>
              <a:rPr lang="en-US" sz="2200" dirty="0" err="1"/>
              <a:t>pourquoi</a:t>
            </a:r>
            <a:r>
              <a:rPr lang="en-US" sz="2200" dirty="0"/>
              <a:t> pas (MAXVAC Medi8)</a:t>
            </a:r>
          </a:p>
          <a:p>
            <a:r>
              <a:rPr lang="en-US" sz="2200" dirty="0"/>
              <a:t>Ioniseur: </a:t>
            </a:r>
            <a:r>
              <a:rPr lang="en-US" sz="2200" dirty="0" err="1"/>
              <a:t>Eteindre</a:t>
            </a:r>
            <a:r>
              <a:rPr lang="en-US" sz="2200" dirty="0"/>
              <a:t>! (TROTEC </a:t>
            </a:r>
            <a:r>
              <a:rPr lang="en-US" sz="2200" dirty="0" err="1"/>
              <a:t>AirgoClean</a:t>
            </a:r>
            <a:r>
              <a:rPr lang="en-US" sz="2200" dirty="0"/>
              <a:t> …)</a:t>
            </a:r>
          </a:p>
          <a:p>
            <a:pPr marL="0" indent="0">
              <a:buNone/>
            </a:pPr>
            <a:r>
              <a:rPr lang="en-US" sz="2200" dirty="0"/>
              <a:t>Le choix du </a:t>
            </a:r>
            <a:r>
              <a:rPr lang="en-US" sz="2200" dirty="0" err="1"/>
              <a:t>modèle</a:t>
            </a:r>
            <a:r>
              <a:rPr lang="en-US" sz="2200" dirty="0"/>
              <a:t> depend du volume de la pièce </a:t>
            </a:r>
            <a:r>
              <a:rPr lang="en-US" sz="2200" dirty="0" err="1"/>
              <a:t>en</a:t>
            </a:r>
            <a:r>
              <a:rPr lang="en-US" sz="2200" dirty="0"/>
              <a:t> m3, Viser 5 CAH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CF7E513-13FD-F928-AB1A-B92A6F5D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648" r="1921" b="-3"/>
          <a:stretch>
            <a:fillRect/>
          </a:stretch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6" name="Image 5" descr="Une image contenant vase, meubles, mur, intérieur&#10;&#10;Description générée automatiquement">
            <a:extLst>
              <a:ext uri="{FF2B5EF4-FFF2-40B4-BE49-F238E27FC236}">
                <a16:creationId xmlns:a16="http://schemas.microsoft.com/office/drawing/2014/main" id="{192BEB0B-5D7C-1443-7E38-5196DF5B8D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162" r="4" b="19313"/>
          <a:stretch>
            <a:fillRect/>
          </a:stretch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720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10FD56-F798-359B-3F29-71642B92B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47" name="Rectangle 2146">
            <a:extLst>
              <a:ext uri="{FF2B5EF4-FFF2-40B4-BE49-F238E27FC236}">
                <a16:creationId xmlns:a16="http://schemas.microsoft.com/office/drawing/2014/main" id="{BE363C92-58DC-6162-4455-B73175F9E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3473A9A-6CD5-4638-5E74-505958189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657535" cy="15917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 err="1"/>
              <a:t>Purificateurs</a:t>
            </a:r>
            <a:r>
              <a:rPr lang="en-US" sz="6600" dirty="0"/>
              <a:t> </a:t>
            </a:r>
          </a:p>
        </p:txBody>
      </p:sp>
      <p:sp>
        <p:nvSpPr>
          <p:cNvPr id="2149" name="sketch line">
            <a:extLst>
              <a:ext uri="{FF2B5EF4-FFF2-40B4-BE49-F238E27FC236}">
                <a16:creationId xmlns:a16="http://schemas.microsoft.com/office/drawing/2014/main" id="{0661B3A5-E9C7-331C-6102-9C53C987D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216DC93-94CA-0B36-0708-4CDE8ED04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3308" y="329183"/>
            <a:ext cx="6523892" cy="60540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D77F60-209A-943B-0A9A-D3D105562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" y="2505799"/>
            <a:ext cx="5151592" cy="420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40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F823F2-B262-3EE7-0DE7-5BEA6F87D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BC8EF1-3F26-1FF0-4C45-45F417917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 err="1"/>
              <a:t>Cible</a:t>
            </a:r>
            <a:r>
              <a:rPr lang="en-US" sz="2800" dirty="0"/>
              <a:t> des </a:t>
            </a:r>
            <a:r>
              <a:rPr lang="en-US" sz="2800" dirty="0" err="1"/>
              <a:t>filtres</a:t>
            </a:r>
            <a:r>
              <a:rPr lang="en-US" sz="2800" dirty="0"/>
              <a:t> HEPA:</a:t>
            </a:r>
            <a:br>
              <a:rPr lang="fr-FR" sz="2800" dirty="0"/>
            </a:br>
            <a:endParaRPr lang="en-US" sz="2800" dirty="0"/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52EC90-6F3E-5DC5-528A-3CDE3CE6E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dirty="0"/>
              <a:t>99,97% des </a:t>
            </a:r>
            <a:r>
              <a:rPr lang="en-US" dirty="0" err="1"/>
              <a:t>Particules</a:t>
            </a:r>
            <a:endParaRPr lang="en-US" dirty="0"/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9" name="Image 8" descr="Une image contenant capture d’écran, texte, microphone&#10;&#10;Description générée automatiquement">
            <a:extLst>
              <a:ext uri="{FF2B5EF4-FFF2-40B4-BE49-F238E27FC236}">
                <a16:creationId xmlns:a16="http://schemas.microsoft.com/office/drawing/2014/main" id="{F437398A-1323-7420-78D8-9E72C84008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93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Picture 4" descr="Specific air pollution particle size chart">
            <a:extLst>
              <a:ext uri="{FF2B5EF4-FFF2-40B4-BE49-F238E27FC236}">
                <a16:creationId xmlns:a16="http://schemas.microsoft.com/office/drawing/2014/main" id="{CCE4E555-47D3-7F54-8D7A-381944CB9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" r="4666"/>
          <a:stretch/>
        </p:blipFill>
        <p:spPr bwMode="auto">
          <a:xfrm>
            <a:off x="6591300" y="2"/>
            <a:ext cx="5449016" cy="667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3823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37" name="Rectangle 3136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8F11C3-4725-079F-3187-6A61501E6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2063808"/>
          </a:xfrm>
        </p:spPr>
        <p:txBody>
          <a:bodyPr anchor="b">
            <a:normAutofit/>
          </a:bodyPr>
          <a:lstStyle/>
          <a:p>
            <a:r>
              <a:rPr lang="fr-FR" sz="4600"/>
              <a:t>Comment fonctionnent les filtres HEPA? </a:t>
            </a:r>
            <a:endParaRPr lang="fr-FR" sz="4600" b="1" i="1"/>
          </a:p>
        </p:txBody>
      </p:sp>
      <p:sp>
        <p:nvSpPr>
          <p:cNvPr id="3139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BF5A15-E130-D9E7-DE22-33F765BF6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908005"/>
            <a:ext cx="5295015" cy="3268957"/>
          </a:xfrm>
        </p:spPr>
        <p:txBody>
          <a:bodyPr>
            <a:normAutofit/>
          </a:bodyPr>
          <a:lstStyle/>
          <a:p>
            <a:r>
              <a:rPr lang="fr-FR" sz="2200"/>
              <a:t>Par Effet Tamis &gt;10µm</a:t>
            </a:r>
          </a:p>
          <a:p>
            <a:r>
              <a:rPr lang="fr-FR" sz="2200"/>
              <a:t>Par Impaction: &gt;0,3µm</a:t>
            </a:r>
          </a:p>
          <a:p>
            <a:r>
              <a:rPr lang="fr-FR" sz="2200"/>
              <a:t>Par Diffusion: mvmt « brownien »,&lt;0,3µm</a:t>
            </a:r>
          </a:p>
          <a:p>
            <a:r>
              <a:rPr lang="fr-FR" sz="2200"/>
              <a:t>Par Interception : forces électrostatiques</a:t>
            </a:r>
          </a:p>
          <a:p>
            <a:pPr marL="0" indent="0">
              <a:buNone/>
            </a:pPr>
            <a:r>
              <a:rPr lang="fr-FR" sz="2200"/>
              <a:t> creux d’efficacité à 0,3µm: </a:t>
            </a:r>
            <a:r>
              <a:rPr lang="fr-FR" sz="2200" u="sng"/>
              <a:t>99,97%</a:t>
            </a:r>
          </a:p>
          <a:p>
            <a:endParaRPr lang="fr-FR" sz="2200"/>
          </a:p>
        </p:txBody>
      </p:sp>
      <p:pic>
        <p:nvPicPr>
          <p:cNvPr id="3078" name="Picture 6" descr="Diagram showing how HEPA filters can capture ultra fine particles using diffusion">
            <a:extLst>
              <a:ext uri="{FF2B5EF4-FFF2-40B4-BE49-F238E27FC236}">
                <a16:creationId xmlns:a16="http://schemas.microsoft.com/office/drawing/2014/main" id="{7316955D-6BAF-390C-6D27-F9039CB3F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5221" y="362384"/>
            <a:ext cx="2285956" cy="288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capture d’écran, sphère, texte&#10;&#10;Le contenu généré par l’IA peut être incorrect.">
            <a:extLst>
              <a:ext uri="{FF2B5EF4-FFF2-40B4-BE49-F238E27FC236}">
                <a16:creationId xmlns:a16="http://schemas.microsoft.com/office/drawing/2014/main" id="{D5F62D45-7A07-3AAD-7B75-56961893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328" y="528861"/>
            <a:ext cx="2603605" cy="2551532"/>
          </a:xfrm>
          <a:prstGeom prst="rect">
            <a:avLst/>
          </a:prstGeom>
        </p:spPr>
      </p:pic>
      <p:pic>
        <p:nvPicPr>
          <p:cNvPr id="7" name="Image 6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37E4545E-C4D3-9451-266C-79973B503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397" y="3708514"/>
            <a:ext cx="5431536" cy="218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7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732821-9150-62F5-58A9-E317615AB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4" name="Rectangle 2153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4BDE7C-9B3E-D233-B081-3949F962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dirty="0" err="1"/>
              <a:t>Décontamination</a:t>
            </a:r>
            <a:r>
              <a:rPr lang="en-US" sz="6100" dirty="0"/>
              <a:t> UV-C: ON-Light</a:t>
            </a:r>
          </a:p>
        </p:txBody>
      </p:sp>
      <p:sp>
        <p:nvSpPr>
          <p:cNvPr id="2156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AE9E1D-82DF-022C-DA01-1DBA18AA3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" y="2060448"/>
            <a:ext cx="5352016" cy="4187952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BEB4332-E1E6-2F4C-6FEE-420F68798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30974" y="2301302"/>
            <a:ext cx="6237938" cy="38987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831F483E-B6E8-11B6-A932-3F90470B6DFB}"/>
                  </a:ext>
                </a:extLst>
              </p14:cNvPr>
              <p14:cNvContentPartPr/>
              <p14:nvPr/>
            </p14:nvContentPartPr>
            <p14:xfrm>
              <a:off x="3811721" y="5716995"/>
              <a:ext cx="1215000" cy="4572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831F483E-B6E8-11B6-A932-3F90470B6DF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75721" y="5645355"/>
                <a:ext cx="128664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3F89E446-1D05-1B4A-50EB-D35921918FA8}"/>
                  </a:ext>
                </a:extLst>
              </p14:cNvPr>
              <p14:cNvContentPartPr/>
              <p14:nvPr/>
            </p14:nvContentPartPr>
            <p14:xfrm>
              <a:off x="2211521" y="5828955"/>
              <a:ext cx="876600" cy="2268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F89E446-1D05-1B4A-50EB-D35921918FA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75521" y="5757315"/>
                <a:ext cx="948240" cy="16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60934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, capture d’écran, dessin humoristique&#10;&#10;Description générée automatiquement">
            <a:extLst>
              <a:ext uri="{FF2B5EF4-FFF2-40B4-BE49-F238E27FC236}">
                <a16:creationId xmlns:a16="http://schemas.microsoft.com/office/drawing/2014/main" id="{C13E0046-8926-3D0F-5026-706D899758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0567" b="3318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5DC49D-95FF-B92A-87B6-D82B3941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/>
              <a:t>A retenir pour notre pratique:</a:t>
            </a:r>
          </a:p>
        </p:txBody>
      </p:sp>
      <p:graphicFrame>
        <p:nvGraphicFramePr>
          <p:cNvPr id="21" name="Espace réservé du contenu 20">
            <a:extLst>
              <a:ext uri="{FF2B5EF4-FFF2-40B4-BE49-F238E27FC236}">
                <a16:creationId xmlns:a16="http://schemas.microsoft.com/office/drawing/2014/main" id="{72DCE93F-4B8A-E4DC-0F55-278BB8CB05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0234347"/>
              </p:ext>
            </p:extLst>
          </p:nvPr>
        </p:nvGraphicFramePr>
        <p:xfrm>
          <a:off x="563880" y="1417320"/>
          <a:ext cx="10789920" cy="5075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78276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2" name="Rectangle 718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2EBB92E-7B75-E46D-C3ED-F9C3032DE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fr-FR" sz="5400" dirty="0"/>
              <a:t>Liens utiles: </a:t>
            </a:r>
          </a:p>
        </p:txBody>
      </p:sp>
      <p:pic>
        <p:nvPicPr>
          <p:cNvPr id="7170" name="Picture 2" descr="undefined">
            <a:extLst>
              <a:ext uri="{FF2B5EF4-FFF2-40B4-BE49-F238E27FC236}">
                <a16:creationId xmlns:a16="http://schemas.microsoft.com/office/drawing/2014/main" id="{23DE3A50-BFCE-878F-B6A4-B67B2CE2F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89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32BBF6-6D2F-35C8-E32E-0C1F91062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fontScale="85000" lnSpcReduction="20000"/>
          </a:bodyPr>
          <a:lstStyle/>
          <a:p>
            <a:r>
              <a:rPr lang="fr-FR" sz="2200" dirty="0" err="1"/>
              <a:t>NousAerons.fr</a:t>
            </a:r>
            <a:endParaRPr lang="fr-FR" sz="2200" dirty="0"/>
          </a:p>
          <a:p>
            <a:r>
              <a:rPr lang="fr-FR" sz="2200" dirty="0" err="1"/>
              <a:t>ItsAirborne.com</a:t>
            </a:r>
            <a:endParaRPr lang="fr-FR" sz="2200" dirty="0"/>
          </a:p>
          <a:p>
            <a:r>
              <a:rPr lang="fr-FR" sz="2200" dirty="0"/>
              <a:t>Projetco2.fr</a:t>
            </a:r>
          </a:p>
          <a:p>
            <a:r>
              <a:rPr lang="fr-FR" sz="2200" dirty="0" err="1"/>
              <a:t>Atmo-France.org</a:t>
            </a:r>
            <a:endParaRPr lang="fr-FR" sz="2200" dirty="0"/>
          </a:p>
          <a:p>
            <a:r>
              <a:rPr lang="fr-FR" sz="2200" dirty="0" err="1"/>
              <a:t>Corsi</a:t>
            </a:r>
            <a:r>
              <a:rPr lang="fr-FR" sz="2200" dirty="0"/>
              <a:t>-Rosenthal Box</a:t>
            </a:r>
          </a:p>
          <a:p>
            <a:r>
              <a:rPr lang="fr-FR" sz="2200" dirty="0" err="1"/>
              <a:t>iaq.ucdavis.edu</a:t>
            </a:r>
            <a:r>
              <a:rPr lang="fr-FR" sz="2200" dirty="0"/>
              <a:t> </a:t>
            </a:r>
          </a:p>
          <a:p>
            <a:r>
              <a:rPr lang="fr-FR" sz="2200" dirty="0"/>
              <a:t>on-</a:t>
            </a:r>
            <a:r>
              <a:rPr lang="fr-FR" sz="2200" dirty="0" err="1"/>
              <a:t>light.fr</a:t>
            </a:r>
            <a:endParaRPr lang="fr-FR" sz="2200" dirty="0"/>
          </a:p>
          <a:p>
            <a:r>
              <a:rPr lang="fr-FR" sz="2200" dirty="0" err="1"/>
              <a:t>tinyurl.com</a:t>
            </a:r>
            <a:r>
              <a:rPr lang="fr-FR" sz="2200" dirty="0"/>
              <a:t>/QAI-CPTS</a:t>
            </a:r>
          </a:p>
          <a:p>
            <a:r>
              <a:rPr lang="fr-FR" sz="2200" dirty="0" err="1"/>
              <a:t>winslow.fr</a:t>
            </a:r>
            <a:r>
              <a:rPr lang="fr-FR" sz="2200" dirty="0"/>
              <a:t>/ressources/</a:t>
            </a:r>
            <a:r>
              <a:rPr lang="fr-FR" sz="2200" dirty="0" err="1"/>
              <a:t>accessibilite</a:t>
            </a:r>
            <a:r>
              <a:rPr lang="fr-FR" sz="2200" dirty="0"/>
              <a:t>-des-</a:t>
            </a:r>
            <a:r>
              <a:rPr lang="fr-FR" sz="2200" dirty="0" err="1"/>
              <a:t>evenements</a:t>
            </a:r>
            <a:r>
              <a:rPr lang="fr-FR" sz="2200" dirty="0"/>
              <a:t>/</a:t>
            </a:r>
          </a:p>
          <a:p>
            <a:r>
              <a:rPr lang="fr-FR" sz="2200" dirty="0" err="1"/>
              <a:t>Meteocovidapp</a:t>
            </a:r>
            <a:r>
              <a:rPr lang="fr-FR" sz="2200" dirty="0"/>
              <a:t> pour </a:t>
            </a:r>
            <a:r>
              <a:rPr lang="fr-FR" sz="2200" dirty="0" err="1"/>
              <a:t>iOs</a:t>
            </a:r>
            <a:r>
              <a:rPr lang="fr-FR" sz="2200" dirty="0"/>
              <a:t> et Android</a:t>
            </a:r>
          </a:p>
          <a:p>
            <a:endParaRPr lang="fr-FR" sz="21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B1CDCD1-A7A1-C9C7-E23F-A1F9CF076526}"/>
              </a:ext>
            </a:extLst>
          </p:cNvPr>
          <p:cNvSpPr txBox="1"/>
          <p:nvPr/>
        </p:nvSpPr>
        <p:spPr>
          <a:xfrm>
            <a:off x="5184553" y="252641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36EF8A-3A35-7F48-9D88-45FB928A8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460" y="2706624"/>
            <a:ext cx="2457944" cy="24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44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Une image contenant texte, Police, papier, Rectangle&#10;&#10;Le contenu généré par l’IA peut être incorrect.">
            <a:extLst>
              <a:ext uri="{FF2B5EF4-FFF2-40B4-BE49-F238E27FC236}">
                <a16:creationId xmlns:a16="http://schemas.microsoft.com/office/drawing/2014/main" id="{5497C2EB-EFC3-8CD4-E425-7E5596011D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230"/>
          <a:stretch>
            <a:fillRect/>
          </a:stretch>
        </p:blipFill>
        <p:spPr>
          <a:xfrm>
            <a:off x="7449516" y="313536"/>
            <a:ext cx="4522257" cy="6230928"/>
          </a:xfrm>
          <a:prstGeom prst="rect">
            <a:avLst/>
          </a:prstGeom>
        </p:spPr>
      </p:pic>
      <p:pic>
        <p:nvPicPr>
          <p:cNvPr id="6" name="Image 5" descr="Une image contenant peinture, art, dessin, Arts visuels&#10;&#10;Le contenu généré par l’IA peut être incorrect.">
            <a:extLst>
              <a:ext uri="{FF2B5EF4-FFF2-40B4-BE49-F238E27FC236}">
                <a16:creationId xmlns:a16="http://schemas.microsoft.com/office/drawing/2014/main" id="{8638767A-5CF8-EA05-EB06-F3461B32CF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49" r="14151"/>
          <a:stretch>
            <a:fillRect/>
          </a:stretch>
        </p:blipFill>
        <p:spPr>
          <a:xfrm>
            <a:off x="117450" y="111760"/>
            <a:ext cx="7214616" cy="685799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218905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3876005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841742-9932-5FDA-9978-B1EC2B8EE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758" y="3949157"/>
            <a:ext cx="4324351" cy="5394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Conflits</a:t>
            </a:r>
            <a:r>
              <a:rPr lang="en-US" sz="2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d’intérêt</a:t>
            </a:r>
            <a:r>
              <a:rPr lang="en-US" sz="2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E4E35AC-E131-0DB9-66BA-B2DB9978AE80}"/>
              </a:ext>
            </a:extLst>
          </p:cNvPr>
          <p:cNvSpPr txBox="1"/>
          <p:nvPr/>
        </p:nvSpPr>
        <p:spPr>
          <a:xfrm>
            <a:off x="6431138" y="4697298"/>
            <a:ext cx="5040034" cy="143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Aucun</a:t>
            </a:r>
            <a:r>
              <a:rPr lang="en-US" sz="1700" dirty="0"/>
              <a:t>!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@</a:t>
            </a:r>
            <a:r>
              <a:rPr lang="en-US" sz="1700" dirty="0" err="1"/>
              <a:t>nimasadaghiani.bsky.social</a:t>
            </a:r>
            <a:endParaRPr lang="en-US" sz="1700" dirty="0"/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dr@sadaghiani.fr</a:t>
            </a:r>
            <a:endParaRPr lang="en-US" sz="1700" dirty="0"/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771798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3D9D82-01D9-22E4-5DA0-B2E5A6A32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7676212" cy="895638"/>
          </a:xfrm>
        </p:spPr>
        <p:txBody>
          <a:bodyPr>
            <a:normAutofit fontScale="90000"/>
          </a:bodyPr>
          <a:lstStyle/>
          <a:p>
            <a:pPr lvl="0"/>
            <a:r>
              <a:rPr lang="fr-FR" sz="4000" dirty="0"/>
              <a:t>Qualité de « l’Environnement Intérieur »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7EE9C10A-7894-89C8-FE74-8164DEC358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2594844"/>
              </p:ext>
            </p:extLst>
          </p:nvPr>
        </p:nvGraphicFramePr>
        <p:xfrm>
          <a:off x="509667" y="1260764"/>
          <a:ext cx="7821816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4" descr="L’intérieur d’un bâtiment blanc face à l’extérieur">
            <a:extLst>
              <a:ext uri="{FF2B5EF4-FFF2-40B4-BE49-F238E27FC236}">
                <a16:creationId xmlns:a16="http://schemas.microsoft.com/office/drawing/2014/main" id="{482630A6-24CD-C66A-EC65-EA010F3BC26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009" r="34954" b="-1"/>
          <a:stretch/>
        </p:blipFill>
        <p:spPr>
          <a:xfrm>
            <a:off x="8334531" y="10"/>
            <a:ext cx="385746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F9D553D-BC24-7CC6-D7A8-2D131F8E8A9F}"/>
              </a:ext>
            </a:extLst>
          </p:cNvPr>
          <p:cNvSpPr txBox="1"/>
          <p:nvPr/>
        </p:nvSpPr>
        <p:spPr>
          <a:xfrm>
            <a:off x="2757054" y="5343298"/>
            <a:ext cx="3034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err="1"/>
              <a:t>Sick</a:t>
            </a:r>
            <a:r>
              <a:rPr lang="fr-FR"/>
              <a:t> Building </a:t>
            </a:r>
            <a:r>
              <a:rPr lang="fr-FR" err="1"/>
              <a:t>Era</a:t>
            </a:r>
            <a:endParaRPr lang="fr-FR"/>
          </a:p>
        </p:txBody>
      </p:sp>
      <p:pic>
        <p:nvPicPr>
          <p:cNvPr id="6" name="Graphique 5" descr="Maison rénovée (avec étincelles) contour">
            <a:extLst>
              <a:ext uri="{FF2B5EF4-FFF2-40B4-BE49-F238E27FC236}">
                <a16:creationId xmlns:a16="http://schemas.microsoft.com/office/drawing/2014/main" id="{8991BB13-4696-4D1F-34E7-5C7127CB5E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63375" y="1145370"/>
            <a:ext cx="914400" cy="914400"/>
          </a:xfrm>
          <a:prstGeom prst="rect">
            <a:avLst/>
          </a:prstGeom>
        </p:spPr>
      </p:pic>
      <p:pic>
        <p:nvPicPr>
          <p:cNvPr id="8" name="Graphique 7" descr="Bâtiment contour">
            <a:extLst>
              <a:ext uri="{FF2B5EF4-FFF2-40B4-BE49-F238E27FC236}">
                <a16:creationId xmlns:a16="http://schemas.microsoft.com/office/drawing/2014/main" id="{E4002E74-A14B-ACDC-306B-1F3215AABD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0989" y="5380512"/>
            <a:ext cx="914400" cy="914400"/>
          </a:xfrm>
          <a:prstGeom prst="rect">
            <a:avLst/>
          </a:prstGeom>
        </p:spPr>
      </p:pic>
      <p:pic>
        <p:nvPicPr>
          <p:cNvPr id="10" name="Graphique 9" descr="Magasin contour">
            <a:extLst>
              <a:ext uri="{FF2B5EF4-FFF2-40B4-BE49-F238E27FC236}">
                <a16:creationId xmlns:a16="http://schemas.microsoft.com/office/drawing/2014/main" id="{41CEE020-8C2A-A263-9911-EEE7FB0516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08471" y="56378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4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1E1224E-6618-482E-BE87-321A7FC1C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D28459-AC33-ABEE-F989-12BC8DC11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3" y="957447"/>
            <a:ext cx="3712741" cy="4943105"/>
          </a:xfrm>
        </p:spPr>
        <p:txBody>
          <a:bodyPr anchor="ctr">
            <a:normAutofit/>
          </a:bodyPr>
          <a:lstStyle/>
          <a:p>
            <a:r>
              <a:rPr lang="fr-FR" sz="4000" dirty="0"/>
              <a:t>Paramètres de QAI, les polluants et </a:t>
            </a:r>
            <a:br>
              <a:rPr lang="fr-FR" sz="4000" dirty="0"/>
            </a:br>
            <a:r>
              <a:rPr lang="fr-FR" sz="4000" dirty="0"/>
              <a:t>et contaminants:</a:t>
            </a:r>
            <a:br>
              <a:rPr lang="fr-FR" sz="4000" dirty="0"/>
            </a:br>
            <a:br>
              <a:rPr lang="fr-FR" sz="4000" dirty="0"/>
            </a:br>
            <a:r>
              <a:rPr lang="fr-FR" sz="2800" dirty="0"/>
              <a:t>Pas seulement les odeurs!</a:t>
            </a:r>
            <a:endParaRPr lang="fr-FR" sz="4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8126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234" y="6163056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Espace réservé du contenu 2">
            <a:extLst>
              <a:ext uri="{FF2B5EF4-FFF2-40B4-BE49-F238E27FC236}">
                <a16:creationId xmlns:a16="http://schemas.microsoft.com/office/drawing/2014/main" id="{3BD974F5-77BE-A219-3CF4-FC4E436665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306458"/>
              </p:ext>
            </p:extLst>
          </p:nvPr>
        </p:nvGraphicFramePr>
        <p:xfrm>
          <a:off x="4190213" y="341341"/>
          <a:ext cx="7199748" cy="6175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46F3EE8F-61C0-FEF6-37AD-A649C35C83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0264723"/>
              </p:ext>
            </p:extLst>
          </p:nvPr>
        </p:nvGraphicFramePr>
        <p:xfrm>
          <a:off x="179883" y="1327998"/>
          <a:ext cx="5949574" cy="3197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" name="Graphique 5" descr="Radioactif avec un remplissage uni">
            <a:extLst>
              <a:ext uri="{FF2B5EF4-FFF2-40B4-BE49-F238E27FC236}">
                <a16:creationId xmlns:a16="http://schemas.microsoft.com/office/drawing/2014/main" id="{84B3C09D-4A26-BB7B-C7EE-7EEEFAD052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31360" y="1674322"/>
            <a:ext cx="503854" cy="503854"/>
          </a:xfrm>
          <a:prstGeom prst="rect">
            <a:avLst/>
          </a:prstGeom>
        </p:spPr>
      </p:pic>
      <p:pic>
        <p:nvPicPr>
          <p:cNvPr id="7" name="Graphique 6" descr="Produits chimiques avec un remplissage uni">
            <a:extLst>
              <a:ext uri="{FF2B5EF4-FFF2-40B4-BE49-F238E27FC236}">
                <a16:creationId xmlns:a16="http://schemas.microsoft.com/office/drawing/2014/main" id="{D59F8ED8-F4D3-23E1-CE5D-EE9B2C9617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47142" y="2630505"/>
            <a:ext cx="503854" cy="503854"/>
          </a:xfrm>
          <a:prstGeom prst="rect">
            <a:avLst/>
          </a:prstGeom>
        </p:spPr>
      </p:pic>
      <p:pic>
        <p:nvPicPr>
          <p:cNvPr id="9" name="Graphique 8" descr="Pissenlit contour">
            <a:extLst>
              <a:ext uri="{FF2B5EF4-FFF2-40B4-BE49-F238E27FC236}">
                <a16:creationId xmlns:a16="http://schemas.microsoft.com/office/drawing/2014/main" id="{CB34FE12-83AB-A105-8E6A-74D5A2ADF1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flipH="1">
            <a:off x="4391855" y="4594524"/>
            <a:ext cx="762277" cy="766795"/>
          </a:xfrm>
          <a:prstGeom prst="rect">
            <a:avLst/>
          </a:prstGeom>
        </p:spPr>
      </p:pic>
      <p:pic>
        <p:nvPicPr>
          <p:cNvPr id="11" name="Graphique 10" descr="Voiture contour">
            <a:extLst>
              <a:ext uri="{FF2B5EF4-FFF2-40B4-BE49-F238E27FC236}">
                <a16:creationId xmlns:a16="http://schemas.microsoft.com/office/drawing/2014/main" id="{CF66B365-68A2-3657-3CAB-1CEDB5A2BF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315012" y="2485629"/>
            <a:ext cx="414292" cy="414292"/>
          </a:xfrm>
          <a:prstGeom prst="rect">
            <a:avLst/>
          </a:prstGeom>
        </p:spPr>
      </p:pic>
      <p:pic>
        <p:nvPicPr>
          <p:cNvPr id="12" name="Graphique 11" descr="Feu de camp contour">
            <a:extLst>
              <a:ext uri="{FF2B5EF4-FFF2-40B4-BE49-F238E27FC236}">
                <a16:creationId xmlns:a16="http://schemas.microsoft.com/office/drawing/2014/main" id="{E2556C2F-795E-BE6D-0AE2-54C3D699A80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295807" y="1876470"/>
            <a:ext cx="411923" cy="411923"/>
          </a:xfrm>
          <a:prstGeom prst="rect">
            <a:avLst/>
          </a:prstGeom>
        </p:spPr>
      </p:pic>
      <p:pic>
        <p:nvPicPr>
          <p:cNvPr id="13" name="Graphique 12" descr="Bus contour">
            <a:extLst>
              <a:ext uri="{FF2B5EF4-FFF2-40B4-BE49-F238E27FC236}">
                <a16:creationId xmlns:a16="http://schemas.microsoft.com/office/drawing/2014/main" id="{2530EAD1-355F-561F-D62D-3A82571752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315012" y="1318966"/>
            <a:ext cx="411923" cy="411923"/>
          </a:xfrm>
          <a:prstGeom prst="rect">
            <a:avLst/>
          </a:prstGeom>
        </p:spPr>
      </p:pic>
      <p:pic>
        <p:nvPicPr>
          <p:cNvPr id="14" name="Graphique 13" descr="Thermomètre avec un remplissage uni">
            <a:extLst>
              <a:ext uri="{FF2B5EF4-FFF2-40B4-BE49-F238E27FC236}">
                <a16:creationId xmlns:a16="http://schemas.microsoft.com/office/drawing/2014/main" id="{D6C06082-2730-80CF-1C92-5F09F557BAC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173604" y="4372173"/>
            <a:ext cx="521457" cy="439047"/>
          </a:xfrm>
          <a:prstGeom prst="rect">
            <a:avLst/>
          </a:prstGeom>
        </p:spPr>
      </p:pic>
      <p:pic>
        <p:nvPicPr>
          <p:cNvPr id="16" name="Graphique 15" descr="Lumières allumées avec un remplissage uni">
            <a:extLst>
              <a:ext uri="{FF2B5EF4-FFF2-40B4-BE49-F238E27FC236}">
                <a16:creationId xmlns:a16="http://schemas.microsoft.com/office/drawing/2014/main" id="{09E8E6E8-01AC-E2DF-5DE3-1BCB9AF21EE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977845" y="5995104"/>
            <a:ext cx="503854" cy="503854"/>
          </a:xfrm>
          <a:prstGeom prst="rect">
            <a:avLst/>
          </a:prstGeom>
        </p:spPr>
      </p:pic>
      <p:pic>
        <p:nvPicPr>
          <p:cNvPr id="20" name="Graphique 19" descr="Covid-19 contour">
            <a:extLst>
              <a:ext uri="{FF2B5EF4-FFF2-40B4-BE49-F238E27FC236}">
                <a16:creationId xmlns:a16="http://schemas.microsoft.com/office/drawing/2014/main" id="{E968BA89-B74E-A411-51F3-2911E6D99A4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844073" y="5911128"/>
            <a:ext cx="503854" cy="503854"/>
          </a:xfrm>
          <a:prstGeom prst="rect">
            <a:avLst/>
          </a:prstGeom>
        </p:spPr>
      </p:pic>
      <p:pic>
        <p:nvPicPr>
          <p:cNvPr id="25" name="Graphique 24" descr="Eau contour">
            <a:extLst>
              <a:ext uri="{FF2B5EF4-FFF2-40B4-BE49-F238E27FC236}">
                <a16:creationId xmlns:a16="http://schemas.microsoft.com/office/drawing/2014/main" id="{1033FA92-4320-B6D8-E0EE-90DAF9B833A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063773" y="5809549"/>
            <a:ext cx="521457" cy="52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graphicEl>
                                                  <a:dgm id="{EE3116F2-63C0-E84A-9551-22C8823072BD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4">
                                                <p:graphicEl>
                                                  <a:dgm id="{EE3116F2-63C0-E84A-9551-22C8823072BD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graphicEl>
                                                  <a:dgm id="{A7F308B4-03D6-694B-A799-C758ECAA413D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" dur="2000"/>
                                            <p:tgtEl>
                                              <p:spTgt spid="4">
                                                <p:graphicEl>
                                                  <a:dgm id="{A7F308B4-03D6-694B-A799-C758ECAA413D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graphicEl>
                                                  <a:dgm id="{A42F8BB0-DAB2-044C-B568-7DAC38AAE027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2000"/>
                                            <p:tgtEl>
                                              <p:spTgt spid="4">
                                                <p:graphicEl>
                                                  <a:dgm id="{A42F8BB0-DAB2-044C-B568-7DAC38AAE027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graphicEl>
                                                  <a:dgm id="{79EAD5A3-8E9D-B34C-A1FF-2B2D16BA70E2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2000"/>
                                            <p:tgtEl>
                                              <p:spTgt spid="4">
                                                <p:graphicEl>
                                                  <a:dgm id="{79EAD5A3-8E9D-B34C-A1FF-2B2D16BA70E2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graphicEl>
                                                  <a:dgm id="{849D049B-9963-5C4D-9117-8EB44590AFB9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2000"/>
                                            <p:tgtEl>
                                              <p:spTgt spid="4">
                                                <p:graphicEl>
                                                  <a:dgm id="{849D049B-9963-5C4D-9117-8EB44590AFB9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mph" presetSubtype="0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23" dur="2000" fill="hold"/>
                                            <p:tgtEl>
                                              <p:spTgt spid="4">
                                                <p:graphicEl>
                                                  <a:dgm id="{849D049B-9963-5C4D-9117-8EB44590AFB9}"/>
                                                </p:graphicEl>
                                              </p:spTgt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4" grpId="0" uiExpand="1">
            <p:bldSub>
              <a:bldDgm/>
            </p:bldSub>
          </p:bldGraphic>
          <p:bldGraphic spid="4" grpId="1" uiExpand="1">
            <p:bldSub>
              <a:bldDgm bld="one"/>
            </p:bldSub>
          </p:bldGraphic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graphicEl>
                                                  <a:dgm id="{EE3116F2-63C0-E84A-9551-22C8823072BD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4">
                                                <p:graphicEl>
                                                  <a:dgm id="{EE3116F2-63C0-E84A-9551-22C8823072BD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graphicEl>
                                                  <a:dgm id="{A7F308B4-03D6-694B-A799-C758ECAA413D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" dur="2000"/>
                                            <p:tgtEl>
                                              <p:spTgt spid="4">
                                                <p:graphicEl>
                                                  <a:dgm id="{A7F308B4-03D6-694B-A799-C758ECAA413D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graphicEl>
                                                  <a:dgm id="{A42F8BB0-DAB2-044C-B568-7DAC38AAE027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2000"/>
                                            <p:tgtEl>
                                              <p:spTgt spid="4">
                                                <p:graphicEl>
                                                  <a:dgm id="{A42F8BB0-DAB2-044C-B568-7DAC38AAE027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graphicEl>
                                                  <a:dgm id="{79EAD5A3-8E9D-B34C-A1FF-2B2D16BA70E2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2000"/>
                                            <p:tgtEl>
                                              <p:spTgt spid="4">
                                                <p:graphicEl>
                                                  <a:dgm id="{79EAD5A3-8E9D-B34C-A1FF-2B2D16BA70E2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graphicEl>
                                                  <a:dgm id="{849D049B-9963-5C4D-9117-8EB44590AFB9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2000"/>
                                            <p:tgtEl>
                                              <p:spTgt spid="4">
                                                <p:graphicEl>
                                                  <a:dgm id="{849D049B-9963-5C4D-9117-8EB44590AFB9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2000" fill="hold"/>
                                            <p:tgtEl>
                                              <p:spTgt spid="4">
                                                <p:graphicEl>
                                                  <a:dgm id="{849D049B-9963-5C4D-9117-8EB44590AFB9}"/>
                                                </p:graphicEl>
                                              </p:spTgt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4" grpId="0" uiExpand="1">
            <p:bldSub>
              <a:bldDgm/>
            </p:bldSub>
          </p:bldGraphic>
          <p:bldGraphic spid="4" grpId="1" uiExpand="1">
            <p:bldSub>
              <a:bldDgm bld="one"/>
            </p:bldSub>
          </p:bldGraphic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E1D69A-7383-C4E0-8E63-B387D589A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F1F4AC-BDDA-7C18-EF2D-FB3B277FB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8BA1FE-83A5-233C-20AB-0E9687BA7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4600"/>
              <a:t>L’air malade et qui rend malade: Historique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69213266-1271-63DE-3931-AB463B1EC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0C34C1-C19D-6DA1-8F9B-8A4733ED9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10515600" cy="4563491"/>
          </a:xfrm>
        </p:spPr>
        <p:txBody>
          <a:bodyPr>
            <a:normAutofit/>
          </a:bodyPr>
          <a:lstStyle/>
          <a:p>
            <a:r>
              <a:rPr lang="fr-FR" dirty="0"/>
              <a:t>L'humanité est aux prises avec le mystère de la transmission des maladies depuis plus de deux millénaires</a:t>
            </a:r>
          </a:p>
          <a:p>
            <a:endParaRPr lang="fr-FR" dirty="0"/>
          </a:p>
          <a:p>
            <a:r>
              <a:rPr lang="fr-FR" dirty="0"/>
              <a:t>La transmission par l'air est particulièrement difficile à localiser avec précision, étant donné que les particules sont invisibles et que l'air se déplace avec moins de restrictions, par rapport, par exemple, à la transmission par l'eau, la nourriture, les mains ou les moustiques</a:t>
            </a:r>
          </a:p>
          <a:p>
            <a:pPr marL="0" indent="0">
              <a:buNone/>
            </a:pP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31531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1A47A2C-CA89-173B-09E1-559794B7E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/>
              <a:t>L’air malade et qui rend malade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10A286-A17E-A28C-F133-B3D8FBCAF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" y="1695661"/>
            <a:ext cx="10515600" cy="4251960"/>
          </a:xfrm>
        </p:spPr>
        <p:txBody>
          <a:bodyPr>
            <a:noAutofit/>
          </a:bodyPr>
          <a:lstStyle/>
          <a:p>
            <a:r>
              <a:rPr lang="fr-FR" dirty="0"/>
              <a:t>Hippocrate: Miasme à transmission aérienne de maladies </a:t>
            </a:r>
          </a:p>
          <a:p>
            <a:pPr marL="0" indent="0">
              <a:buNone/>
            </a:pPr>
            <a:r>
              <a:rPr lang="fr-FR" dirty="0"/>
              <a:t>	« Chaque fois que de nombreux hommes sont attaqués par une maladie en même temps, la cause devrait être attribuée à celle qui est la plus courante et que nous utilisons tous le plus. C'est ce que nous respirons »</a:t>
            </a:r>
          </a:p>
          <a:p>
            <a:r>
              <a:rPr lang="fr-FR" dirty="0"/>
              <a:t>Pendant des siècles, des explications ont été données en termes généraux tels que « miasmes » ou « mauvais air » Illustré par la racine étymologique du terme paludisme (de "</a:t>
            </a:r>
            <a:r>
              <a:rPr lang="fr-FR" dirty="0" err="1"/>
              <a:t>mala</a:t>
            </a:r>
            <a:r>
              <a:rPr lang="fr-FR" dirty="0"/>
              <a:t> aria", italien médiéval pour "mauvais air").</a:t>
            </a:r>
          </a:p>
        </p:txBody>
      </p:sp>
    </p:spTree>
    <p:extLst>
      <p:ext uri="{BB962C8B-B14F-4D97-AF65-F5344CB8AC3E}">
        <p14:creationId xmlns:p14="http://schemas.microsoft.com/office/powerpoint/2010/main" val="41162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ACA27E-3E5F-3012-F298-84388FF97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4FDC481-7F92-A0DB-11D2-1D70BB2D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fr-FR" sz="5400"/>
              <a:t>L’air malade et qui rend malade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2AD128-069A-7892-011C-D5BE48DE8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622372"/>
          </a:xfrm>
        </p:spPr>
        <p:txBody>
          <a:bodyPr anchor="ctr">
            <a:normAutofit/>
          </a:bodyPr>
          <a:lstStyle/>
          <a:p>
            <a:r>
              <a:rPr lang="fr-FR" sz="2200" dirty="0"/>
              <a:t>1025 :Le médecin persan Ibn Sina (Avicenne) dans son </a:t>
            </a:r>
            <a:r>
              <a:rPr lang="fr-FR" sz="2200" i="1" dirty="0"/>
              <a:t>Canon de la médecine</a:t>
            </a:r>
            <a:r>
              <a:rPr lang="fr-FR" sz="2200" dirty="0"/>
              <a:t> a résumé la théorie classique du miasme gréco-romain, mais a également mélangé avec elle l'idée que les gens pouvaient transmettre la maladie aux autres par le souffle</a:t>
            </a:r>
          </a:p>
          <a:p>
            <a:r>
              <a:rPr lang="fr-FR" sz="2200" dirty="0"/>
              <a:t>1546: La théorie de la transmission de la maladie de personne à personne par infection proposée par le médecin italien </a:t>
            </a:r>
            <a:r>
              <a:rPr lang="fr-FR" sz="2200" dirty="0" err="1"/>
              <a:t>Fracastorius</a:t>
            </a:r>
            <a:r>
              <a:rPr lang="fr-FR" sz="2200" dirty="0"/>
              <a:t>. La contagion à distance était, a-t-il suggéré, la plus forte, voire plus forte que la contagion directe.</a:t>
            </a:r>
          </a:p>
        </p:txBody>
      </p:sp>
    </p:spTree>
    <p:extLst>
      <p:ext uri="{BB962C8B-B14F-4D97-AF65-F5344CB8AC3E}">
        <p14:creationId xmlns:p14="http://schemas.microsoft.com/office/powerpoint/2010/main" val="404688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20466</TotalTime>
  <Words>3097</Words>
  <Application>Microsoft Macintosh PowerPoint</Application>
  <PresentationFormat>Grand écran</PresentationFormat>
  <Paragraphs>302</Paragraphs>
  <Slides>49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62" baseType="lpstr">
      <vt:lpstr>Aptos</vt:lpstr>
      <vt:lpstr>Aptos Display</vt:lpstr>
      <vt:lpstr>Arial</vt:lpstr>
      <vt:lpstr>Calibri</vt:lpstr>
      <vt:lpstr>Cambria Math</vt:lpstr>
      <vt:lpstr>ElsevierGulliver</vt:lpstr>
      <vt:lpstr>Helvetica</vt:lpstr>
      <vt:lpstr>Libre Franklin</vt:lpstr>
      <vt:lpstr>Open Sans</vt:lpstr>
      <vt:lpstr>Roboto</vt:lpstr>
      <vt:lpstr>Verdana</vt:lpstr>
      <vt:lpstr>Wingdings</vt:lpstr>
      <vt:lpstr>Thème Office</vt:lpstr>
      <vt:lpstr>Qualité de l’air intérieur et le soignant: Quand l’Air Intérieur  est (et rend) malade</vt:lpstr>
      <vt:lpstr>Introduction</vt:lpstr>
      <vt:lpstr>Air Frais=Neuf  VS Air Vicié=Malsain=Contaminé</vt:lpstr>
      <vt:lpstr>QAI:   Lieux concernés</vt:lpstr>
      <vt:lpstr>Qualité de « l’Environnement Intérieur »</vt:lpstr>
      <vt:lpstr>Paramètres de QAI, les polluants et  et contaminants:  Pas seulement les odeurs!</vt:lpstr>
      <vt:lpstr>L’air malade et qui rend malade: Historique</vt:lpstr>
      <vt:lpstr>L’air malade et qui rend malade</vt:lpstr>
      <vt:lpstr>L’air malade et qui rend malade</vt:lpstr>
      <vt:lpstr>19e et 20e Siècles: Théories, démonstrations…</vt:lpstr>
      <vt:lpstr>…et dogmes: Absence de preuve= preuve d’absence?! « Aucune maladie naturelle n’est aéroportée »</vt:lpstr>
      <vt:lpstr> Les contaminants biologiques de l’air </vt:lpstr>
      <vt:lpstr>Exemple de contaminant: Transmission du SarsCov2 </vt:lpstr>
      <vt:lpstr>Etat des lieux: Absence de Normes Sanitaires</vt:lpstr>
      <vt:lpstr>Le Dioxyde de Carbone= CO2: </vt:lpstr>
      <vt:lpstr>C6-H12-O6 + 6O2 -&gt;6CO2+6H2O+36ATP !</vt:lpstr>
      <vt:lpstr>Effet de la concentration de CO2 sur l’organisme humain :</vt:lpstr>
      <vt:lpstr>Pour chaque palier de 400ppm, 1% de l’air qu’on inspire a été expiré, soit chaque 9 minutes! (calcul mathématique) indépendamment de la ventilation et le volume des locaux </vt:lpstr>
      <vt:lpstr>Qu’en est-il des autres polluants de l’AI?</vt:lpstr>
      <vt:lpstr>Coût de la pollution et des contaminations </vt:lpstr>
      <vt:lpstr>Coût de la pollution et des contaminations </vt:lpstr>
      <vt:lpstr>« Rentabilité » de l’amélioration de la QAI: </vt:lpstr>
      <vt:lpstr>Prévention: diminution des risques</vt:lpstr>
      <vt:lpstr>Prévention: Agents chimiques et polluants</vt:lpstr>
      <vt:lpstr>Prévention: Agents biologiques aéroportés </vt:lpstr>
      <vt:lpstr>Présentation PowerPoint</vt:lpstr>
      <vt:lpstr> « Tout ce qui est simple est faux, mais tout ce qui ne l’est pas est inutilisable » Paul Valéry </vt:lpstr>
      <vt:lpstr>Identifier et contrôler  le risque lié au confinement de l’air par le soignant:  Calculer  Mathématiquement? </vt:lpstr>
      <vt:lpstr>Quel rôle pour le soignant?</vt:lpstr>
      <vt:lpstr>Diagnostic de la qualité de l’air intérieur (QAI)</vt:lpstr>
      <vt:lpstr>Outil diagnostique: Etape1</vt:lpstr>
      <vt:lpstr>Outil diagnostique: Etape 2</vt:lpstr>
      <vt:lpstr>Traitement</vt:lpstr>
      <vt:lpstr>Présentation PowerPoint</vt:lpstr>
      <vt:lpstr>CO2 en lieu clos: Cabinet Aranet4</vt:lpstr>
      <vt:lpstr>CO2 en lieu clos: Cabinet</vt:lpstr>
      <vt:lpstr>CO2 en lieu clos: Lycée et cinéma</vt:lpstr>
      <vt:lpstr>CO2 en lieu clos: musée</vt:lpstr>
      <vt:lpstr>Remédier: souvent la seule option!</vt:lpstr>
      <vt:lpstr>Ventilation  naturelle</vt:lpstr>
      <vt:lpstr>Purifier:</vt:lpstr>
      <vt:lpstr>Purificateurs </vt:lpstr>
      <vt:lpstr>Purificateurs </vt:lpstr>
      <vt:lpstr>Cible des filtres HEPA: </vt:lpstr>
      <vt:lpstr>Comment fonctionnent les filtres HEPA? </vt:lpstr>
      <vt:lpstr>Décontamination UV-C: ON-Light</vt:lpstr>
      <vt:lpstr>A retenir pour notre pratique:</vt:lpstr>
      <vt:lpstr>Liens utiles: </vt:lpstr>
      <vt:lpstr>Conflits d’intérêt: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Quand L’air intérieur  est (et rend) malade</dc:title>
  <dc:creator>Nima SADAGHIANI</dc:creator>
  <cp:lastModifiedBy>Nima SADAGHIANI</cp:lastModifiedBy>
  <cp:revision>26</cp:revision>
  <dcterms:created xsi:type="dcterms:W3CDTF">2024-10-03T19:22:45Z</dcterms:created>
  <dcterms:modified xsi:type="dcterms:W3CDTF">2025-06-17T08:18:30Z</dcterms:modified>
</cp:coreProperties>
</file>